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</p:sldMasterIdLst>
  <p:notesMasterIdLst>
    <p:notesMasterId r:id="rId27"/>
  </p:notesMasterIdLst>
  <p:sldIdLst>
    <p:sldId id="257" r:id="rId3"/>
    <p:sldId id="272" r:id="rId4"/>
    <p:sldId id="271" r:id="rId5"/>
    <p:sldId id="273" r:id="rId6"/>
    <p:sldId id="274" r:id="rId7"/>
    <p:sldId id="275" r:id="rId8"/>
    <p:sldId id="281" r:id="rId9"/>
    <p:sldId id="277" r:id="rId10"/>
    <p:sldId id="278" r:id="rId11"/>
    <p:sldId id="279" r:id="rId12"/>
    <p:sldId id="280" r:id="rId13"/>
    <p:sldId id="284" r:id="rId14"/>
    <p:sldId id="285" r:id="rId15"/>
    <p:sldId id="286" r:id="rId16"/>
    <p:sldId id="288" r:id="rId17"/>
    <p:sldId id="287" r:id="rId18"/>
    <p:sldId id="289" r:id="rId19"/>
    <p:sldId id="291" r:id="rId20"/>
    <p:sldId id="293" r:id="rId21"/>
    <p:sldId id="292" r:id="rId22"/>
    <p:sldId id="294" r:id="rId23"/>
    <p:sldId id="295" r:id="rId24"/>
    <p:sldId id="296" r:id="rId25"/>
    <p:sldId id="29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3300"/>
    <a:srgbClr val="421B1A"/>
    <a:srgbClr val="A93C5E"/>
    <a:srgbClr val="D3C25C"/>
    <a:srgbClr val="C13633"/>
    <a:srgbClr val="FFF0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9" autoAdjust="0"/>
    <p:restoredTop sz="94660"/>
  </p:normalViewPr>
  <p:slideViewPr>
    <p:cSldViewPr snapToGrid="0">
      <p:cViewPr varScale="1">
        <p:scale>
          <a:sx n="74" d="100"/>
          <a:sy n="74" d="100"/>
        </p:scale>
        <p:origin x="6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6E5C2-4423-4E60-A14D-8B17BC9BFE39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E46BD-CA2D-43B4-A918-A48F56B0B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30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9" name="Google Shape;1349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Google Shape;173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2" name="Google Shape;173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i="1">
                <a:solidFill>
                  <a:srgbClr val="595959"/>
                </a:solidFill>
                <a:latin typeface="Anaheim"/>
                <a:ea typeface="Anaheim"/>
                <a:cs typeface="Anaheim"/>
                <a:sym typeface="Anaheim"/>
              </a:rPr>
              <a:t>Note: you can add between 3 and 6 sections, the structure can vary. The numbers have to be kept </a:t>
            </a: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20167" y="-12700"/>
            <a:ext cx="13632317" cy="6864867"/>
            <a:chOff x="-540125" y="-9525"/>
            <a:chExt cx="10224238" cy="5148650"/>
          </a:xfrm>
        </p:grpSpPr>
        <p:sp>
          <p:nvSpPr>
            <p:cNvPr id="10" name="Google Shape;10;p2"/>
            <p:cNvSpPr/>
            <p:nvPr/>
          </p:nvSpPr>
          <p:spPr>
            <a:xfrm>
              <a:off x="5025" y="1299850"/>
              <a:ext cx="9140707" cy="3522165"/>
            </a:xfrm>
            <a:custGeom>
              <a:avLst/>
              <a:gdLst/>
              <a:ahLst/>
              <a:cxnLst/>
              <a:rect l="l" t="t" r="r" b="b"/>
              <a:pathLst>
                <a:path w="27675" h="40289" extrusionOk="0">
                  <a:moveTo>
                    <a:pt x="1" y="0"/>
                  </a:moveTo>
                  <a:lnTo>
                    <a:pt x="1" y="40289"/>
                  </a:lnTo>
                  <a:lnTo>
                    <a:pt x="27674" y="40289"/>
                  </a:lnTo>
                  <a:lnTo>
                    <a:pt x="276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8972950" y="257125"/>
              <a:ext cx="169775" cy="4609241"/>
            </a:xfrm>
            <a:custGeom>
              <a:avLst/>
              <a:gdLst/>
              <a:ahLst/>
              <a:cxnLst/>
              <a:rect l="l" t="t" r="r" b="b"/>
              <a:pathLst>
                <a:path w="860" h="38738" extrusionOk="0">
                  <a:moveTo>
                    <a:pt x="0" y="0"/>
                  </a:moveTo>
                  <a:lnTo>
                    <a:pt x="0" y="38737"/>
                  </a:lnTo>
                  <a:lnTo>
                    <a:pt x="860" y="38737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00" y="247650"/>
              <a:ext cx="169775" cy="4618635"/>
            </a:xfrm>
            <a:custGeom>
              <a:avLst/>
              <a:gdLst/>
              <a:ahLst/>
              <a:cxnLst/>
              <a:rect l="l" t="t" r="r" b="b"/>
              <a:pathLst>
                <a:path w="850" h="38738" extrusionOk="0">
                  <a:moveTo>
                    <a:pt x="0" y="0"/>
                  </a:moveTo>
                  <a:lnTo>
                    <a:pt x="0" y="38737"/>
                  </a:lnTo>
                  <a:lnTo>
                    <a:pt x="850" y="38737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169884" y="4505102"/>
              <a:ext cx="8807563" cy="318713"/>
              <a:chOff x="188112" y="4401147"/>
              <a:chExt cx="8663745" cy="305867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188112" y="4401147"/>
                <a:ext cx="8663745" cy="305867"/>
              </a:xfrm>
              <a:custGeom>
                <a:avLst/>
                <a:gdLst/>
                <a:ahLst/>
                <a:cxnLst/>
                <a:rect l="l" t="t" r="r" b="b"/>
                <a:pathLst>
                  <a:path w="27171" h="3178" extrusionOk="0">
                    <a:moveTo>
                      <a:pt x="1" y="0"/>
                    </a:moveTo>
                    <a:lnTo>
                      <a:pt x="1" y="3177"/>
                    </a:lnTo>
                    <a:lnTo>
                      <a:pt x="27171" y="3177"/>
                    </a:lnTo>
                    <a:lnTo>
                      <a:pt x="2717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201135" y="4401147"/>
                <a:ext cx="6647593" cy="305867"/>
              </a:xfrm>
              <a:custGeom>
                <a:avLst/>
                <a:gdLst/>
                <a:ahLst/>
                <a:cxnLst/>
                <a:rect l="l" t="t" r="r" b="b"/>
                <a:pathLst>
                  <a:path w="20848" h="3178" extrusionOk="0">
                    <a:moveTo>
                      <a:pt x="1" y="0"/>
                    </a:moveTo>
                    <a:lnTo>
                      <a:pt x="378" y="3177"/>
                    </a:lnTo>
                    <a:lnTo>
                      <a:pt x="20470" y="3177"/>
                    </a:lnTo>
                    <a:lnTo>
                      <a:pt x="20848" y="0"/>
                    </a:ln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43887" y="4570540"/>
                <a:ext cx="220332" cy="5563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" name="Google Shape;17;p2"/>
            <p:cNvSpPr/>
            <p:nvPr/>
          </p:nvSpPr>
          <p:spPr>
            <a:xfrm>
              <a:off x="169868" y="454400"/>
              <a:ext cx="8807154" cy="855436"/>
            </a:xfrm>
            <a:custGeom>
              <a:avLst/>
              <a:gdLst/>
              <a:ahLst/>
              <a:cxnLst/>
              <a:rect l="l" t="t" r="r" b="b"/>
              <a:pathLst>
                <a:path w="27675" h="40289" extrusionOk="0">
                  <a:moveTo>
                    <a:pt x="1" y="0"/>
                  </a:moveTo>
                  <a:lnTo>
                    <a:pt x="1" y="40289"/>
                  </a:lnTo>
                  <a:lnTo>
                    <a:pt x="27674" y="40289"/>
                  </a:lnTo>
                  <a:lnTo>
                    <a:pt x="276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9525" y="438375"/>
              <a:ext cx="9153523" cy="302799"/>
            </a:xfrm>
            <a:custGeom>
              <a:avLst/>
              <a:gdLst/>
              <a:ahLst/>
              <a:cxnLst/>
              <a:rect l="l" t="t" r="r" b="b"/>
              <a:pathLst>
                <a:path w="27423" h="1375" extrusionOk="0">
                  <a:moveTo>
                    <a:pt x="1" y="1"/>
                  </a:moveTo>
                  <a:lnTo>
                    <a:pt x="1" y="1374"/>
                  </a:lnTo>
                  <a:lnTo>
                    <a:pt x="27422" y="1374"/>
                  </a:lnTo>
                  <a:lnTo>
                    <a:pt x="27422" y="1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4452" y="504162"/>
              <a:ext cx="9120845" cy="130625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34261" y="215612"/>
              <a:ext cx="9409084" cy="261761"/>
            </a:xfrm>
            <a:custGeom>
              <a:avLst/>
              <a:gdLst/>
              <a:ahLst/>
              <a:cxnLst/>
              <a:rect l="l" t="t" r="r" b="b"/>
              <a:pathLst>
                <a:path w="30138" h="1658" extrusionOk="0">
                  <a:moveTo>
                    <a:pt x="902" y="0"/>
                  </a:moveTo>
                  <a:cubicBezTo>
                    <a:pt x="0" y="0"/>
                    <a:pt x="0" y="1657"/>
                    <a:pt x="902" y="1657"/>
                  </a:cubicBezTo>
                  <a:lnTo>
                    <a:pt x="29247" y="1657"/>
                  </a:lnTo>
                  <a:cubicBezTo>
                    <a:pt x="30138" y="1657"/>
                    <a:pt x="30138" y="0"/>
                    <a:pt x="292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540125" y="-9525"/>
              <a:ext cx="10224238" cy="266655"/>
            </a:xfrm>
            <a:custGeom>
              <a:avLst/>
              <a:gdLst/>
              <a:ahLst/>
              <a:cxnLst/>
              <a:rect l="l" t="t" r="r" b="b"/>
              <a:pathLst>
                <a:path w="32749" h="1689" extrusionOk="0">
                  <a:moveTo>
                    <a:pt x="0" y="0"/>
                  </a:moveTo>
                  <a:lnTo>
                    <a:pt x="0" y="315"/>
                  </a:lnTo>
                  <a:lnTo>
                    <a:pt x="902" y="1028"/>
                  </a:lnTo>
                  <a:cubicBezTo>
                    <a:pt x="902" y="1395"/>
                    <a:pt x="1195" y="1688"/>
                    <a:pt x="1562" y="1688"/>
                  </a:cubicBezTo>
                  <a:lnTo>
                    <a:pt x="31186" y="1688"/>
                  </a:lnTo>
                  <a:cubicBezTo>
                    <a:pt x="31553" y="1688"/>
                    <a:pt x="31847" y="1395"/>
                    <a:pt x="31847" y="1028"/>
                  </a:cubicBezTo>
                  <a:lnTo>
                    <a:pt x="32749" y="315"/>
                  </a:lnTo>
                  <a:lnTo>
                    <a:pt x="327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540125" y="-9525"/>
              <a:ext cx="10221116" cy="49731"/>
            </a:xfrm>
            <a:custGeom>
              <a:avLst/>
              <a:gdLst/>
              <a:ahLst/>
              <a:cxnLst/>
              <a:rect l="l" t="t" r="r" b="b"/>
              <a:pathLst>
                <a:path w="32739" h="315" extrusionOk="0">
                  <a:moveTo>
                    <a:pt x="0" y="0"/>
                  </a:moveTo>
                  <a:lnTo>
                    <a:pt x="0" y="315"/>
                  </a:lnTo>
                  <a:lnTo>
                    <a:pt x="32738" y="315"/>
                  </a:lnTo>
                  <a:lnTo>
                    <a:pt x="32738" y="0"/>
                  </a:lnTo>
                  <a:close/>
                </a:path>
              </a:pathLst>
            </a:custGeom>
            <a:solidFill>
              <a:srgbClr val="FFB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10332" y="375906"/>
              <a:ext cx="3444951" cy="99841"/>
            </a:xfrm>
            <a:custGeom>
              <a:avLst/>
              <a:gdLst/>
              <a:ahLst/>
              <a:cxnLst/>
              <a:rect l="l" t="t" r="r" b="b"/>
              <a:pathLst>
                <a:path w="23187" h="672" extrusionOk="0">
                  <a:moveTo>
                    <a:pt x="441" y="0"/>
                  </a:moveTo>
                  <a:cubicBezTo>
                    <a:pt x="231" y="11"/>
                    <a:pt x="64" y="147"/>
                    <a:pt x="1" y="336"/>
                  </a:cubicBezTo>
                  <a:cubicBezTo>
                    <a:pt x="64" y="535"/>
                    <a:pt x="231" y="672"/>
                    <a:pt x="441" y="672"/>
                  </a:cubicBezTo>
                  <a:lnTo>
                    <a:pt x="22746" y="672"/>
                  </a:lnTo>
                  <a:cubicBezTo>
                    <a:pt x="22945" y="672"/>
                    <a:pt x="23123" y="535"/>
                    <a:pt x="23186" y="336"/>
                  </a:cubicBezTo>
                  <a:cubicBezTo>
                    <a:pt x="23123" y="147"/>
                    <a:pt x="22945" y="11"/>
                    <a:pt x="22746" y="0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340627" y="121200"/>
              <a:ext cx="9821812" cy="34891"/>
            </a:xfrm>
            <a:custGeom>
              <a:avLst/>
              <a:gdLst/>
              <a:ahLst/>
              <a:cxnLst/>
              <a:rect l="l" t="t" r="r" b="b"/>
              <a:pathLst>
                <a:path w="31460" h="221" extrusionOk="0">
                  <a:moveTo>
                    <a:pt x="1" y="0"/>
                  </a:moveTo>
                  <a:lnTo>
                    <a:pt x="263" y="200"/>
                  </a:lnTo>
                  <a:lnTo>
                    <a:pt x="263" y="221"/>
                  </a:lnTo>
                  <a:lnTo>
                    <a:pt x="31208" y="221"/>
                  </a:lnTo>
                  <a:lnTo>
                    <a:pt x="31208" y="200"/>
                  </a:lnTo>
                  <a:lnTo>
                    <a:pt x="314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157810" y="4820400"/>
              <a:ext cx="9437035" cy="206502"/>
            </a:xfrm>
            <a:custGeom>
              <a:avLst/>
              <a:gdLst/>
              <a:ahLst/>
              <a:cxnLst/>
              <a:rect l="l" t="t" r="r" b="b"/>
              <a:pathLst>
                <a:path w="30842" h="1312" extrusionOk="0">
                  <a:moveTo>
                    <a:pt x="882" y="0"/>
                  </a:moveTo>
                  <a:cubicBezTo>
                    <a:pt x="1" y="0"/>
                    <a:pt x="1" y="1311"/>
                    <a:pt x="882" y="1311"/>
                  </a:cubicBezTo>
                  <a:lnTo>
                    <a:pt x="30191" y="1311"/>
                  </a:lnTo>
                  <a:cubicBezTo>
                    <a:pt x="30548" y="1311"/>
                    <a:pt x="30841" y="1018"/>
                    <a:pt x="30841" y="651"/>
                  </a:cubicBezTo>
                  <a:cubicBezTo>
                    <a:pt x="30841" y="294"/>
                    <a:pt x="30548" y="0"/>
                    <a:pt x="301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369550" y="4991961"/>
              <a:ext cx="9889274" cy="147164"/>
            </a:xfrm>
            <a:custGeom>
              <a:avLst/>
              <a:gdLst/>
              <a:ahLst/>
              <a:cxnLst/>
              <a:rect l="l" t="t" r="r" b="b"/>
              <a:pathLst>
                <a:path w="32320" h="935" extrusionOk="0">
                  <a:moveTo>
                    <a:pt x="945" y="1"/>
                  </a:moveTo>
                  <a:cubicBezTo>
                    <a:pt x="420" y="1"/>
                    <a:pt x="1" y="420"/>
                    <a:pt x="1" y="934"/>
                  </a:cubicBezTo>
                  <a:lnTo>
                    <a:pt x="32320" y="934"/>
                  </a:lnTo>
                  <a:cubicBezTo>
                    <a:pt x="32320" y="420"/>
                    <a:pt x="31900" y="1"/>
                    <a:pt x="31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70769" y="4991961"/>
              <a:ext cx="3603526" cy="147164"/>
            </a:xfrm>
            <a:custGeom>
              <a:avLst/>
              <a:gdLst/>
              <a:ahLst/>
              <a:cxnLst/>
              <a:rect l="l" t="t" r="r" b="b"/>
              <a:pathLst>
                <a:path w="11777" h="935" extrusionOk="0">
                  <a:moveTo>
                    <a:pt x="11758" y="1"/>
                  </a:moveTo>
                  <a:cubicBezTo>
                    <a:pt x="11752" y="1"/>
                    <a:pt x="11746" y="1"/>
                    <a:pt x="11739" y="1"/>
                  </a:cubicBezTo>
                  <a:lnTo>
                    <a:pt x="11776" y="1"/>
                  </a:lnTo>
                  <a:cubicBezTo>
                    <a:pt x="11770" y="1"/>
                    <a:pt x="11764" y="1"/>
                    <a:pt x="11758" y="1"/>
                  </a:cubicBezTo>
                  <a:close/>
                  <a:moveTo>
                    <a:pt x="758" y="1"/>
                  </a:moveTo>
                  <a:cubicBezTo>
                    <a:pt x="336" y="1"/>
                    <a:pt x="0" y="353"/>
                    <a:pt x="0" y="777"/>
                  </a:cubicBezTo>
                  <a:lnTo>
                    <a:pt x="0" y="934"/>
                  </a:lnTo>
                  <a:lnTo>
                    <a:pt x="11000" y="934"/>
                  </a:lnTo>
                  <a:lnTo>
                    <a:pt x="11000" y="777"/>
                  </a:lnTo>
                  <a:cubicBezTo>
                    <a:pt x="11000" y="359"/>
                    <a:pt x="11327" y="11"/>
                    <a:pt x="11739" y="1"/>
                  </a:cubicBezTo>
                  <a:lnTo>
                    <a:pt x="776" y="1"/>
                  </a:lnTo>
                  <a:cubicBezTo>
                    <a:pt x="770" y="1"/>
                    <a:pt x="764" y="1"/>
                    <a:pt x="758" y="1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524907" y="4991961"/>
              <a:ext cx="1854851" cy="147164"/>
            </a:xfrm>
            <a:custGeom>
              <a:avLst/>
              <a:gdLst/>
              <a:ahLst/>
              <a:cxnLst/>
              <a:rect l="l" t="t" r="r" b="b"/>
              <a:pathLst>
                <a:path w="6062" h="935" extrusionOk="0">
                  <a:moveTo>
                    <a:pt x="776" y="1"/>
                  </a:moveTo>
                  <a:cubicBezTo>
                    <a:pt x="346" y="1"/>
                    <a:pt x="0" y="347"/>
                    <a:pt x="0" y="777"/>
                  </a:cubicBezTo>
                  <a:lnTo>
                    <a:pt x="0" y="934"/>
                  </a:lnTo>
                  <a:lnTo>
                    <a:pt x="5296" y="934"/>
                  </a:lnTo>
                  <a:lnTo>
                    <a:pt x="5296" y="777"/>
                  </a:lnTo>
                  <a:cubicBezTo>
                    <a:pt x="5296" y="347"/>
                    <a:pt x="5631" y="1"/>
                    <a:pt x="6061" y="1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-10709" y="444378"/>
              <a:ext cx="448838" cy="860613"/>
              <a:chOff x="561117" y="628348"/>
              <a:chExt cx="448838" cy="85548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561117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3020" y="1"/>
                    </a:moveTo>
                    <a:lnTo>
                      <a:pt x="0" y="11"/>
                    </a:lnTo>
                    <a:lnTo>
                      <a:pt x="73" y="5758"/>
                    </a:lnTo>
                    <a:lnTo>
                      <a:pt x="1321" y="5758"/>
                    </a:lnTo>
                    <a:lnTo>
                      <a:pt x="1321" y="5422"/>
                    </a:lnTo>
                    <a:cubicBezTo>
                      <a:pt x="944" y="5422"/>
                      <a:pt x="828" y="4174"/>
                      <a:pt x="1573" y="4174"/>
                    </a:cubicBezTo>
                    <a:lnTo>
                      <a:pt x="1573" y="3723"/>
                    </a:lnTo>
                    <a:cubicBezTo>
                      <a:pt x="1825" y="3723"/>
                      <a:pt x="2380" y="3335"/>
                      <a:pt x="2380" y="2528"/>
                    </a:cubicBezTo>
                    <a:cubicBezTo>
                      <a:pt x="2380" y="2213"/>
                      <a:pt x="2318" y="2056"/>
                      <a:pt x="2244" y="1972"/>
                    </a:cubicBezTo>
                    <a:cubicBezTo>
                      <a:pt x="2108" y="1826"/>
                      <a:pt x="2189" y="1526"/>
                      <a:pt x="2344" y="1526"/>
                    </a:cubicBezTo>
                    <a:cubicBezTo>
                      <a:pt x="2355" y="1526"/>
                      <a:pt x="2368" y="1528"/>
                      <a:pt x="2380" y="1532"/>
                    </a:cubicBezTo>
                    <a:lnTo>
                      <a:pt x="2391" y="1532"/>
                    </a:lnTo>
                    <a:cubicBezTo>
                      <a:pt x="2437" y="1552"/>
                      <a:pt x="2485" y="1562"/>
                      <a:pt x="2532" y="1562"/>
                    </a:cubicBezTo>
                    <a:cubicBezTo>
                      <a:pt x="2701" y="1562"/>
                      <a:pt x="2861" y="1439"/>
                      <a:pt x="2894" y="1259"/>
                    </a:cubicBezTo>
                    <a:cubicBezTo>
                      <a:pt x="2914" y="1122"/>
                      <a:pt x="2888" y="867"/>
                      <a:pt x="2714" y="867"/>
                    </a:cubicBezTo>
                    <a:cubicBezTo>
                      <a:pt x="2702" y="867"/>
                      <a:pt x="2688" y="868"/>
                      <a:pt x="2674" y="871"/>
                    </a:cubicBezTo>
                    <a:lnTo>
                      <a:pt x="2674" y="703"/>
                    </a:lnTo>
                    <a:cubicBezTo>
                      <a:pt x="2863" y="703"/>
                      <a:pt x="3020" y="546"/>
                      <a:pt x="3020" y="357"/>
                    </a:cubicBezTo>
                    <a:lnTo>
                      <a:pt x="302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" name="Google Shape;33;p2"/>
            <p:cNvGrpSpPr/>
            <p:nvPr/>
          </p:nvGrpSpPr>
          <p:grpSpPr>
            <a:xfrm>
              <a:off x="8694552" y="444361"/>
              <a:ext cx="448838" cy="855480"/>
              <a:chOff x="4189590" y="628348"/>
              <a:chExt cx="448838" cy="855480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4189590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1" y="1"/>
                    </a:moveTo>
                    <a:lnTo>
                      <a:pt x="1" y="357"/>
                    </a:lnTo>
                    <a:cubicBezTo>
                      <a:pt x="1" y="546"/>
                      <a:pt x="148" y="703"/>
                      <a:pt x="336" y="703"/>
                    </a:cubicBezTo>
                    <a:lnTo>
                      <a:pt x="336" y="871"/>
                    </a:lnTo>
                    <a:cubicBezTo>
                      <a:pt x="323" y="868"/>
                      <a:pt x="310" y="867"/>
                      <a:pt x="298" y="867"/>
                    </a:cubicBezTo>
                    <a:cubicBezTo>
                      <a:pt x="132" y="867"/>
                      <a:pt x="97" y="1122"/>
                      <a:pt x="127" y="1259"/>
                    </a:cubicBezTo>
                    <a:cubicBezTo>
                      <a:pt x="151" y="1439"/>
                      <a:pt x="310" y="1562"/>
                      <a:pt x="484" y="1562"/>
                    </a:cubicBezTo>
                    <a:cubicBezTo>
                      <a:pt x="532" y="1562"/>
                      <a:pt x="582" y="1552"/>
                      <a:pt x="630" y="1532"/>
                    </a:cubicBezTo>
                    <a:lnTo>
                      <a:pt x="640" y="1532"/>
                    </a:lnTo>
                    <a:cubicBezTo>
                      <a:pt x="652" y="1528"/>
                      <a:pt x="664" y="1526"/>
                      <a:pt x="675" y="1526"/>
                    </a:cubicBezTo>
                    <a:cubicBezTo>
                      <a:pt x="822" y="1526"/>
                      <a:pt x="903" y="1826"/>
                      <a:pt x="777" y="1972"/>
                    </a:cubicBezTo>
                    <a:cubicBezTo>
                      <a:pt x="703" y="2056"/>
                      <a:pt x="640" y="2213"/>
                      <a:pt x="640" y="2528"/>
                    </a:cubicBezTo>
                    <a:cubicBezTo>
                      <a:pt x="640" y="3335"/>
                      <a:pt x="1196" y="3723"/>
                      <a:pt x="1448" y="3723"/>
                    </a:cubicBezTo>
                    <a:lnTo>
                      <a:pt x="1448" y="4174"/>
                    </a:lnTo>
                    <a:cubicBezTo>
                      <a:pt x="2192" y="4174"/>
                      <a:pt x="2077" y="5422"/>
                      <a:pt x="1699" y="5422"/>
                    </a:cubicBezTo>
                    <a:lnTo>
                      <a:pt x="1699" y="5758"/>
                    </a:lnTo>
                    <a:lnTo>
                      <a:pt x="2947" y="5758"/>
                    </a:lnTo>
                    <a:lnTo>
                      <a:pt x="3021" y="1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231636" y="771574"/>
                <a:ext cx="73395" cy="60172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05" extrusionOk="0">
                    <a:moveTo>
                      <a:pt x="269" y="0"/>
                    </a:moveTo>
                    <a:cubicBezTo>
                      <a:pt x="230" y="0"/>
                      <a:pt x="192" y="11"/>
                      <a:pt x="158" y="33"/>
                    </a:cubicBezTo>
                    <a:cubicBezTo>
                      <a:pt x="53" y="85"/>
                      <a:pt x="1" y="201"/>
                      <a:pt x="53" y="316"/>
                    </a:cubicBezTo>
                    <a:cubicBezTo>
                      <a:pt x="92" y="374"/>
                      <a:pt x="155" y="405"/>
                      <a:pt x="219" y="405"/>
                    </a:cubicBezTo>
                    <a:cubicBezTo>
                      <a:pt x="259" y="405"/>
                      <a:pt x="300" y="393"/>
                      <a:pt x="336" y="369"/>
                    </a:cubicBezTo>
                    <a:cubicBezTo>
                      <a:pt x="441" y="316"/>
                      <a:pt x="494" y="201"/>
                      <a:pt x="452" y="96"/>
                    </a:cubicBezTo>
                    <a:cubicBezTo>
                      <a:pt x="411" y="35"/>
                      <a:pt x="340" y="0"/>
                      <a:pt x="26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322118" y="921485"/>
                <a:ext cx="183933" cy="20354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370" extrusionOk="0">
                    <a:moveTo>
                      <a:pt x="594" y="0"/>
                    </a:moveTo>
                    <a:cubicBezTo>
                      <a:pt x="564" y="0"/>
                      <a:pt x="534" y="3"/>
                      <a:pt x="503" y="10"/>
                    </a:cubicBezTo>
                    <a:cubicBezTo>
                      <a:pt x="199" y="62"/>
                      <a:pt x="0" y="398"/>
                      <a:pt x="63" y="775"/>
                    </a:cubicBezTo>
                    <a:cubicBezTo>
                      <a:pt x="130" y="1129"/>
                      <a:pt x="380" y="1369"/>
                      <a:pt x="662" y="1369"/>
                    </a:cubicBezTo>
                    <a:cubicBezTo>
                      <a:pt x="689" y="1369"/>
                      <a:pt x="717" y="1367"/>
                      <a:pt x="745" y="1362"/>
                    </a:cubicBezTo>
                    <a:cubicBezTo>
                      <a:pt x="1049" y="1310"/>
                      <a:pt x="1237" y="964"/>
                      <a:pt x="1174" y="586"/>
                    </a:cubicBezTo>
                    <a:cubicBezTo>
                      <a:pt x="1118" y="247"/>
                      <a:pt x="866" y="0"/>
                      <a:pt x="594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384093" y="4634587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540543" y="4634587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1575600" y="2379700"/>
            <a:ext cx="9040800" cy="23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4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76800" y="4824825"/>
            <a:ext cx="60384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1463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25367"/>
            <a:ext cx="8768000" cy="176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29" name="Google Shape;329;p11"/>
          <p:cNvSpPr txBox="1">
            <a:spLocks noGrp="1"/>
          </p:cNvSpPr>
          <p:nvPr>
            <p:ph type="subTitle" idx="1"/>
          </p:nvPr>
        </p:nvSpPr>
        <p:spPr>
          <a:xfrm>
            <a:off x="1712000" y="4905633"/>
            <a:ext cx="8768000" cy="66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330" name="Google Shape;330;p11"/>
          <p:cNvGrpSpPr/>
          <p:nvPr/>
        </p:nvGrpSpPr>
        <p:grpSpPr>
          <a:xfrm flipH="1"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331" name="Google Shape;331;p11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332" name="Google Shape;332;p11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" name="Google Shape;334;p11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335" name="Google Shape;335;p11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336" name="Google Shape;336;p11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1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1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9" name="Google Shape;339;p11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11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11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11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1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1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1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1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1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1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49" name="Google Shape;349;p11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350" name="Google Shape;350;p11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" name="Google Shape;351;p11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" name="Google Shape;352;p11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53" name="Google Shape;353;p11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54" name="Google Shape;354;p11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355" name="Google Shape;355;p11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" name="Google Shape;356;p11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" name="Google Shape;357;p11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58" name="Google Shape;358;p11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61916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3246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1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3"/>
          <p:cNvSpPr txBox="1">
            <a:spLocks noGrp="1"/>
          </p:cNvSpPr>
          <p:nvPr>
            <p:ph type="title"/>
          </p:nvPr>
        </p:nvSpPr>
        <p:spPr>
          <a:xfrm>
            <a:off x="960000" y="2624533"/>
            <a:ext cx="3074000" cy="424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2" name="Google Shape;362;p13"/>
          <p:cNvSpPr txBox="1">
            <a:spLocks noGrp="1"/>
          </p:cNvSpPr>
          <p:nvPr>
            <p:ph type="subTitle" idx="1"/>
          </p:nvPr>
        </p:nvSpPr>
        <p:spPr>
          <a:xfrm>
            <a:off x="960000" y="3051233"/>
            <a:ext cx="3074000" cy="646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 idx="2"/>
          </p:nvPr>
        </p:nvSpPr>
        <p:spPr>
          <a:xfrm>
            <a:off x="4559028" y="2624533"/>
            <a:ext cx="3074000" cy="424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4" name="Google Shape;364;p13"/>
          <p:cNvSpPr txBox="1">
            <a:spLocks noGrp="1"/>
          </p:cNvSpPr>
          <p:nvPr>
            <p:ph type="subTitle" idx="3"/>
          </p:nvPr>
        </p:nvSpPr>
        <p:spPr>
          <a:xfrm>
            <a:off x="4559025" y="3051233"/>
            <a:ext cx="3074000" cy="646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13"/>
          <p:cNvSpPr txBox="1">
            <a:spLocks noGrp="1"/>
          </p:cNvSpPr>
          <p:nvPr>
            <p:ph type="title" idx="4"/>
          </p:nvPr>
        </p:nvSpPr>
        <p:spPr>
          <a:xfrm>
            <a:off x="960000" y="5043800"/>
            <a:ext cx="3074000" cy="424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subTitle" idx="5"/>
          </p:nvPr>
        </p:nvSpPr>
        <p:spPr>
          <a:xfrm>
            <a:off x="960000" y="5470433"/>
            <a:ext cx="3074000" cy="646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6"/>
          </p:nvPr>
        </p:nvSpPr>
        <p:spPr>
          <a:xfrm>
            <a:off x="4559028" y="5043800"/>
            <a:ext cx="3074000" cy="424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7"/>
          </p:nvPr>
        </p:nvSpPr>
        <p:spPr>
          <a:xfrm>
            <a:off x="4559025" y="5470433"/>
            <a:ext cx="3074000" cy="646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idx="8"/>
          </p:nvPr>
        </p:nvSpPr>
        <p:spPr>
          <a:xfrm>
            <a:off x="8158067" y="2624533"/>
            <a:ext cx="3074000" cy="424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subTitle" idx="9"/>
          </p:nvPr>
        </p:nvSpPr>
        <p:spPr>
          <a:xfrm>
            <a:off x="8158060" y="3051233"/>
            <a:ext cx="3074000" cy="646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3"/>
          <p:cNvSpPr txBox="1">
            <a:spLocks noGrp="1"/>
          </p:cNvSpPr>
          <p:nvPr>
            <p:ph type="title" idx="13"/>
          </p:nvPr>
        </p:nvSpPr>
        <p:spPr>
          <a:xfrm>
            <a:off x="8158067" y="5043800"/>
            <a:ext cx="3074000" cy="424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subTitle" idx="14"/>
          </p:nvPr>
        </p:nvSpPr>
        <p:spPr>
          <a:xfrm>
            <a:off x="8158060" y="5470433"/>
            <a:ext cx="3074000" cy="646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15" hasCustomPrompt="1"/>
          </p:nvPr>
        </p:nvSpPr>
        <p:spPr>
          <a:xfrm>
            <a:off x="2107600" y="1743732"/>
            <a:ext cx="778800" cy="59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title" idx="16" hasCustomPrompt="1"/>
          </p:nvPr>
        </p:nvSpPr>
        <p:spPr>
          <a:xfrm>
            <a:off x="2107600" y="4156724"/>
            <a:ext cx="778800" cy="59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5" name="Google Shape;375;p13"/>
          <p:cNvSpPr txBox="1">
            <a:spLocks noGrp="1"/>
          </p:cNvSpPr>
          <p:nvPr>
            <p:ph type="title" idx="17" hasCustomPrompt="1"/>
          </p:nvPr>
        </p:nvSpPr>
        <p:spPr>
          <a:xfrm>
            <a:off x="5706632" y="1743732"/>
            <a:ext cx="778800" cy="59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6" name="Google Shape;376;p13"/>
          <p:cNvSpPr txBox="1">
            <a:spLocks noGrp="1"/>
          </p:cNvSpPr>
          <p:nvPr>
            <p:ph type="title" idx="18" hasCustomPrompt="1"/>
          </p:nvPr>
        </p:nvSpPr>
        <p:spPr>
          <a:xfrm>
            <a:off x="5706632" y="4156724"/>
            <a:ext cx="778800" cy="59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7" name="Google Shape;377;p13"/>
          <p:cNvSpPr txBox="1">
            <a:spLocks noGrp="1"/>
          </p:cNvSpPr>
          <p:nvPr>
            <p:ph type="title" idx="19" hasCustomPrompt="1"/>
          </p:nvPr>
        </p:nvSpPr>
        <p:spPr>
          <a:xfrm>
            <a:off x="9305665" y="1743732"/>
            <a:ext cx="778800" cy="59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20" hasCustomPrompt="1"/>
          </p:nvPr>
        </p:nvSpPr>
        <p:spPr>
          <a:xfrm>
            <a:off x="9305665" y="4156724"/>
            <a:ext cx="778800" cy="59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9" name="Google Shape;379;p13"/>
          <p:cNvSpPr txBox="1">
            <a:spLocks noGrp="1"/>
          </p:cNvSpPr>
          <p:nvPr>
            <p:ph type="title" idx="21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80" name="Google Shape;380;p13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381" name="Google Shape;381;p13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382" name="Google Shape;382;p13"/>
              <p:cNvGrpSpPr/>
              <p:nvPr/>
            </p:nvGrpSpPr>
            <p:grpSpPr>
              <a:xfrm>
                <a:off x="-540125" y="-190500"/>
                <a:ext cx="10224238" cy="5634425"/>
                <a:chOff x="-540125" y="-190500"/>
                <a:chExt cx="10224238" cy="5634425"/>
              </a:xfrm>
            </p:grpSpPr>
            <p:grpSp>
              <p:nvGrpSpPr>
                <p:cNvPr id="383" name="Google Shape;383;p13"/>
                <p:cNvGrpSpPr/>
                <p:nvPr/>
              </p:nvGrpSpPr>
              <p:grpSpPr>
                <a:xfrm>
                  <a:off x="123150" y="4810250"/>
                  <a:ext cx="9020846" cy="318721"/>
                  <a:chOff x="66882" y="4401145"/>
                  <a:chExt cx="9060713" cy="305875"/>
                </a:xfrm>
              </p:grpSpPr>
              <p:sp>
                <p:nvSpPr>
                  <p:cNvPr id="384" name="Google Shape;384;p13"/>
                  <p:cNvSpPr/>
                  <p:nvPr/>
                </p:nvSpPr>
                <p:spPr>
                  <a:xfrm>
                    <a:off x="66882" y="4401145"/>
                    <a:ext cx="9060713" cy="30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71" h="3178" extrusionOk="0">
                        <a:moveTo>
                          <a:pt x="1" y="0"/>
                        </a:moveTo>
                        <a:lnTo>
                          <a:pt x="1" y="3177"/>
                        </a:lnTo>
                        <a:lnTo>
                          <a:pt x="27171" y="3177"/>
                        </a:lnTo>
                        <a:lnTo>
                          <a:pt x="27171" y="0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" name="Google Shape;385;p13"/>
                  <p:cNvSpPr/>
                  <p:nvPr/>
                </p:nvSpPr>
                <p:spPr>
                  <a:xfrm>
                    <a:off x="1201135" y="4401147"/>
                    <a:ext cx="6647593" cy="305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48" h="3178" extrusionOk="0">
                        <a:moveTo>
                          <a:pt x="1" y="0"/>
                        </a:moveTo>
                        <a:lnTo>
                          <a:pt x="378" y="3177"/>
                        </a:lnTo>
                        <a:lnTo>
                          <a:pt x="20470" y="3177"/>
                        </a:lnTo>
                        <a:lnTo>
                          <a:pt x="20848" y="0"/>
                        </a:lnTo>
                        <a:close/>
                      </a:path>
                    </a:pathLst>
                  </a:custGeom>
                  <a:solidFill>
                    <a:srgbClr val="FFFCF7">
                      <a:alpha val="195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" name="Google Shape;386;p13"/>
                  <p:cNvSpPr/>
                  <p:nvPr/>
                </p:nvSpPr>
                <p:spPr>
                  <a:xfrm>
                    <a:off x="743887" y="4570540"/>
                    <a:ext cx="220332" cy="55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" h="578" extrusionOk="0">
                        <a:moveTo>
                          <a:pt x="366" y="0"/>
                        </a:moveTo>
                        <a:cubicBezTo>
                          <a:pt x="269" y="0"/>
                          <a:pt x="171" y="48"/>
                          <a:pt x="114" y="149"/>
                        </a:cubicBezTo>
                        <a:cubicBezTo>
                          <a:pt x="1" y="346"/>
                          <a:pt x="150" y="578"/>
                          <a:pt x="356" y="578"/>
                        </a:cubicBezTo>
                        <a:cubicBezTo>
                          <a:pt x="379" y="578"/>
                          <a:pt x="403" y="575"/>
                          <a:pt x="428" y="568"/>
                        </a:cubicBezTo>
                        <a:cubicBezTo>
                          <a:pt x="596" y="526"/>
                          <a:pt x="690" y="358"/>
                          <a:pt x="638" y="201"/>
                        </a:cubicBezTo>
                        <a:cubicBezTo>
                          <a:pt x="598" y="70"/>
                          <a:pt x="483" y="0"/>
                          <a:pt x="36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" name="Google Shape;387;p13"/>
                <p:cNvSpPr/>
                <p:nvPr/>
              </p:nvSpPr>
              <p:spPr>
                <a:xfrm>
                  <a:off x="-134261" y="34637"/>
                  <a:ext cx="9409084" cy="261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38" h="1658" extrusionOk="0">
                      <a:moveTo>
                        <a:pt x="902" y="0"/>
                      </a:moveTo>
                      <a:cubicBezTo>
                        <a:pt x="0" y="0"/>
                        <a:pt x="0" y="1657"/>
                        <a:pt x="902" y="1657"/>
                      </a:cubicBezTo>
                      <a:lnTo>
                        <a:pt x="29247" y="1657"/>
                      </a:lnTo>
                      <a:cubicBezTo>
                        <a:pt x="30138" y="1657"/>
                        <a:pt x="30138" y="0"/>
                        <a:pt x="292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" name="Google Shape;388;p13"/>
                <p:cNvSpPr/>
                <p:nvPr/>
              </p:nvSpPr>
              <p:spPr>
                <a:xfrm>
                  <a:off x="-540125" y="-190500"/>
                  <a:ext cx="10224238" cy="266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9" h="1689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902" y="1028"/>
                      </a:lnTo>
                      <a:cubicBezTo>
                        <a:pt x="902" y="1395"/>
                        <a:pt x="1195" y="1688"/>
                        <a:pt x="1562" y="1688"/>
                      </a:cubicBezTo>
                      <a:lnTo>
                        <a:pt x="31186" y="1688"/>
                      </a:lnTo>
                      <a:cubicBezTo>
                        <a:pt x="31553" y="1688"/>
                        <a:pt x="31847" y="1395"/>
                        <a:pt x="31847" y="1028"/>
                      </a:cubicBezTo>
                      <a:lnTo>
                        <a:pt x="32749" y="315"/>
                      </a:lnTo>
                      <a:lnTo>
                        <a:pt x="3274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" name="Google Shape;389;p13"/>
                <p:cNvSpPr/>
                <p:nvPr/>
              </p:nvSpPr>
              <p:spPr>
                <a:xfrm>
                  <a:off x="-540125" y="-190500"/>
                  <a:ext cx="10221116" cy="49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9" h="315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32738" y="315"/>
                      </a:lnTo>
                      <a:lnTo>
                        <a:pt x="32738" y="0"/>
                      </a:lnTo>
                      <a:close/>
                    </a:path>
                  </a:pathLst>
                </a:custGeom>
                <a:solidFill>
                  <a:srgbClr val="FFBE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" name="Google Shape;390;p13"/>
                <p:cNvSpPr/>
                <p:nvPr/>
              </p:nvSpPr>
              <p:spPr>
                <a:xfrm>
                  <a:off x="713232" y="111806"/>
                  <a:ext cx="3444951" cy="9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7" h="672" extrusionOk="0">
                      <a:moveTo>
                        <a:pt x="441" y="0"/>
                      </a:moveTo>
                      <a:cubicBezTo>
                        <a:pt x="231" y="11"/>
                        <a:pt x="64" y="147"/>
                        <a:pt x="1" y="336"/>
                      </a:cubicBezTo>
                      <a:cubicBezTo>
                        <a:pt x="64" y="535"/>
                        <a:pt x="231" y="672"/>
                        <a:pt x="441" y="672"/>
                      </a:cubicBezTo>
                      <a:lnTo>
                        <a:pt x="22746" y="672"/>
                      </a:lnTo>
                      <a:cubicBezTo>
                        <a:pt x="22945" y="672"/>
                        <a:pt x="23123" y="535"/>
                        <a:pt x="23186" y="336"/>
                      </a:cubicBezTo>
                      <a:cubicBezTo>
                        <a:pt x="23123" y="147"/>
                        <a:pt x="22945" y="11"/>
                        <a:pt x="22746" y="0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13"/>
                <p:cNvSpPr/>
                <p:nvPr/>
              </p:nvSpPr>
              <p:spPr>
                <a:xfrm>
                  <a:off x="-340627" y="-59775"/>
                  <a:ext cx="9821812" cy="3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60" h="221" extrusionOk="0">
                      <a:moveTo>
                        <a:pt x="1" y="0"/>
                      </a:moveTo>
                      <a:lnTo>
                        <a:pt x="263" y="200"/>
                      </a:lnTo>
                      <a:lnTo>
                        <a:pt x="263" y="221"/>
                      </a:lnTo>
                      <a:lnTo>
                        <a:pt x="31208" y="221"/>
                      </a:lnTo>
                      <a:lnTo>
                        <a:pt x="31208" y="200"/>
                      </a:lnTo>
                      <a:lnTo>
                        <a:pt x="31460" y="0"/>
                      </a:lnTo>
                      <a:close/>
                    </a:path>
                  </a:pathLst>
                </a:custGeom>
                <a:solidFill>
                  <a:srgbClr val="421B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" name="Google Shape;392;p13"/>
                <p:cNvSpPr/>
                <p:nvPr/>
              </p:nvSpPr>
              <p:spPr>
                <a:xfrm>
                  <a:off x="-157810" y="5125200"/>
                  <a:ext cx="9437035" cy="206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42" h="1312" extrusionOk="0">
                      <a:moveTo>
                        <a:pt x="882" y="0"/>
                      </a:moveTo>
                      <a:cubicBezTo>
                        <a:pt x="1" y="0"/>
                        <a:pt x="1" y="1311"/>
                        <a:pt x="882" y="1311"/>
                      </a:cubicBezTo>
                      <a:lnTo>
                        <a:pt x="30191" y="1311"/>
                      </a:lnTo>
                      <a:cubicBezTo>
                        <a:pt x="30548" y="1311"/>
                        <a:pt x="30841" y="1018"/>
                        <a:pt x="30841" y="651"/>
                      </a:cubicBezTo>
                      <a:cubicBezTo>
                        <a:pt x="30841" y="294"/>
                        <a:pt x="30548" y="0"/>
                        <a:pt x="301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" name="Google Shape;393;p13"/>
                <p:cNvSpPr/>
                <p:nvPr/>
              </p:nvSpPr>
              <p:spPr>
                <a:xfrm>
                  <a:off x="-369550" y="5296761"/>
                  <a:ext cx="9889274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0" h="935" extrusionOk="0">
                      <a:moveTo>
                        <a:pt x="945" y="1"/>
                      </a:moveTo>
                      <a:cubicBezTo>
                        <a:pt x="420" y="1"/>
                        <a:pt x="1" y="420"/>
                        <a:pt x="1" y="934"/>
                      </a:cubicBezTo>
                      <a:lnTo>
                        <a:pt x="32320" y="934"/>
                      </a:lnTo>
                      <a:cubicBezTo>
                        <a:pt x="32320" y="420"/>
                        <a:pt x="31900" y="1"/>
                        <a:pt x="313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" name="Google Shape;394;p13"/>
                <p:cNvSpPr/>
                <p:nvPr/>
              </p:nvSpPr>
              <p:spPr>
                <a:xfrm>
                  <a:off x="1170769" y="5296761"/>
                  <a:ext cx="3603526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7" h="935" extrusionOk="0">
                      <a:moveTo>
                        <a:pt x="11758" y="1"/>
                      </a:moveTo>
                      <a:cubicBezTo>
                        <a:pt x="11752" y="1"/>
                        <a:pt x="11746" y="1"/>
                        <a:pt x="11739" y="1"/>
                      </a:cubicBezTo>
                      <a:lnTo>
                        <a:pt x="11776" y="1"/>
                      </a:lnTo>
                      <a:cubicBezTo>
                        <a:pt x="11770" y="1"/>
                        <a:pt x="11764" y="1"/>
                        <a:pt x="11758" y="1"/>
                      </a:cubicBezTo>
                      <a:close/>
                      <a:moveTo>
                        <a:pt x="758" y="1"/>
                      </a:moveTo>
                      <a:cubicBezTo>
                        <a:pt x="336" y="1"/>
                        <a:pt x="0" y="353"/>
                        <a:pt x="0" y="777"/>
                      </a:cubicBezTo>
                      <a:lnTo>
                        <a:pt x="0" y="934"/>
                      </a:lnTo>
                      <a:lnTo>
                        <a:pt x="11000" y="934"/>
                      </a:lnTo>
                      <a:lnTo>
                        <a:pt x="11000" y="777"/>
                      </a:lnTo>
                      <a:cubicBezTo>
                        <a:pt x="11000" y="359"/>
                        <a:pt x="11327" y="11"/>
                        <a:pt x="11739" y="1"/>
                      </a:cubicBezTo>
                      <a:lnTo>
                        <a:pt x="776" y="1"/>
                      </a:lnTo>
                      <a:cubicBezTo>
                        <a:pt x="770" y="1"/>
                        <a:pt x="764" y="1"/>
                        <a:pt x="758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" name="Google Shape;395;p13"/>
                <p:cNvSpPr/>
                <p:nvPr/>
              </p:nvSpPr>
              <p:spPr>
                <a:xfrm>
                  <a:off x="5524907" y="5296761"/>
                  <a:ext cx="1854851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2" h="935" extrusionOk="0">
                      <a:moveTo>
                        <a:pt x="776" y="1"/>
                      </a:moveTo>
                      <a:cubicBezTo>
                        <a:pt x="346" y="1"/>
                        <a:pt x="0" y="347"/>
                        <a:pt x="0" y="777"/>
                      </a:cubicBezTo>
                      <a:lnTo>
                        <a:pt x="0" y="934"/>
                      </a:lnTo>
                      <a:lnTo>
                        <a:pt x="5296" y="934"/>
                      </a:lnTo>
                      <a:lnTo>
                        <a:pt x="5296" y="777"/>
                      </a:lnTo>
                      <a:cubicBezTo>
                        <a:pt x="5296" y="347"/>
                        <a:pt x="5631" y="1"/>
                        <a:pt x="6061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" name="Google Shape;396;p13"/>
                <p:cNvSpPr/>
                <p:nvPr/>
              </p:nvSpPr>
              <p:spPr>
                <a:xfrm>
                  <a:off x="8945550" y="247650"/>
                  <a:ext cx="197174" cy="4618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60" y="38737"/>
                      </a:lnTo>
                      <a:lnTo>
                        <a:pt x="8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97" name="Google Shape;397;p13"/>
                <p:cNvGrpSpPr/>
                <p:nvPr/>
              </p:nvGrpSpPr>
              <p:grpSpPr>
                <a:xfrm>
                  <a:off x="8694552" y="444361"/>
                  <a:ext cx="448838" cy="855480"/>
                  <a:chOff x="4189590" y="628348"/>
                  <a:chExt cx="448838" cy="855480"/>
                </a:xfrm>
              </p:grpSpPr>
              <p:sp>
                <p:nvSpPr>
                  <p:cNvPr id="398" name="Google Shape;398;p13"/>
                  <p:cNvSpPr/>
                  <p:nvPr/>
                </p:nvSpPr>
                <p:spPr>
                  <a:xfrm>
                    <a:off x="4189590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1" y="1"/>
                        </a:moveTo>
                        <a:lnTo>
                          <a:pt x="1" y="357"/>
                        </a:lnTo>
                        <a:cubicBezTo>
                          <a:pt x="1" y="546"/>
                          <a:pt x="148" y="703"/>
                          <a:pt x="336" y="703"/>
                        </a:cubicBezTo>
                        <a:lnTo>
                          <a:pt x="336" y="871"/>
                        </a:lnTo>
                        <a:cubicBezTo>
                          <a:pt x="323" y="868"/>
                          <a:pt x="310" y="867"/>
                          <a:pt x="298" y="867"/>
                        </a:cubicBezTo>
                        <a:cubicBezTo>
                          <a:pt x="132" y="867"/>
                          <a:pt x="97" y="1122"/>
                          <a:pt x="127" y="1259"/>
                        </a:cubicBezTo>
                        <a:cubicBezTo>
                          <a:pt x="151" y="1439"/>
                          <a:pt x="310" y="1562"/>
                          <a:pt x="484" y="1562"/>
                        </a:cubicBezTo>
                        <a:cubicBezTo>
                          <a:pt x="532" y="1562"/>
                          <a:pt x="582" y="1552"/>
                          <a:pt x="630" y="1532"/>
                        </a:cubicBezTo>
                        <a:lnTo>
                          <a:pt x="640" y="1532"/>
                        </a:lnTo>
                        <a:cubicBezTo>
                          <a:pt x="652" y="1528"/>
                          <a:pt x="664" y="1526"/>
                          <a:pt x="675" y="1526"/>
                        </a:cubicBezTo>
                        <a:cubicBezTo>
                          <a:pt x="822" y="1526"/>
                          <a:pt x="903" y="1826"/>
                          <a:pt x="777" y="1972"/>
                        </a:cubicBezTo>
                        <a:cubicBezTo>
                          <a:pt x="703" y="2056"/>
                          <a:pt x="640" y="2213"/>
                          <a:pt x="640" y="2528"/>
                        </a:cubicBezTo>
                        <a:cubicBezTo>
                          <a:pt x="640" y="3335"/>
                          <a:pt x="1196" y="3723"/>
                          <a:pt x="1448" y="3723"/>
                        </a:cubicBezTo>
                        <a:lnTo>
                          <a:pt x="1448" y="4174"/>
                        </a:lnTo>
                        <a:cubicBezTo>
                          <a:pt x="2192" y="4174"/>
                          <a:pt x="2077" y="5422"/>
                          <a:pt x="1699" y="5422"/>
                        </a:cubicBezTo>
                        <a:lnTo>
                          <a:pt x="1699" y="5758"/>
                        </a:lnTo>
                        <a:lnTo>
                          <a:pt x="2947" y="5758"/>
                        </a:lnTo>
                        <a:lnTo>
                          <a:pt x="3021" y="1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99" name="Google Shape;399;p13"/>
                  <p:cNvSpPr/>
                  <p:nvPr/>
                </p:nvSpPr>
                <p:spPr>
                  <a:xfrm>
                    <a:off x="4231636" y="771574"/>
                    <a:ext cx="73395" cy="60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" h="405" extrusionOk="0">
                        <a:moveTo>
                          <a:pt x="269" y="0"/>
                        </a:moveTo>
                        <a:cubicBezTo>
                          <a:pt x="230" y="0"/>
                          <a:pt x="192" y="11"/>
                          <a:pt x="158" y="33"/>
                        </a:cubicBezTo>
                        <a:cubicBezTo>
                          <a:pt x="53" y="85"/>
                          <a:pt x="1" y="201"/>
                          <a:pt x="53" y="316"/>
                        </a:cubicBezTo>
                        <a:cubicBezTo>
                          <a:pt x="92" y="374"/>
                          <a:pt x="155" y="405"/>
                          <a:pt x="219" y="405"/>
                        </a:cubicBezTo>
                        <a:cubicBezTo>
                          <a:pt x="259" y="405"/>
                          <a:pt x="300" y="393"/>
                          <a:pt x="336" y="369"/>
                        </a:cubicBezTo>
                        <a:cubicBezTo>
                          <a:pt x="441" y="316"/>
                          <a:pt x="494" y="201"/>
                          <a:pt x="452" y="96"/>
                        </a:cubicBezTo>
                        <a:cubicBezTo>
                          <a:pt x="411" y="35"/>
                          <a:pt x="340" y="0"/>
                          <a:pt x="26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400" name="Google Shape;400;p13"/>
                  <p:cNvSpPr/>
                  <p:nvPr/>
                </p:nvSpPr>
                <p:spPr>
                  <a:xfrm>
                    <a:off x="4322118" y="921485"/>
                    <a:ext cx="183933" cy="2035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8" h="1370" extrusionOk="0">
                        <a:moveTo>
                          <a:pt x="594" y="0"/>
                        </a:moveTo>
                        <a:cubicBezTo>
                          <a:pt x="564" y="0"/>
                          <a:pt x="534" y="3"/>
                          <a:pt x="503" y="10"/>
                        </a:cubicBezTo>
                        <a:cubicBezTo>
                          <a:pt x="199" y="62"/>
                          <a:pt x="0" y="398"/>
                          <a:pt x="63" y="775"/>
                        </a:cubicBezTo>
                        <a:cubicBezTo>
                          <a:pt x="130" y="1129"/>
                          <a:pt x="380" y="1369"/>
                          <a:pt x="662" y="1369"/>
                        </a:cubicBezTo>
                        <a:cubicBezTo>
                          <a:pt x="689" y="1369"/>
                          <a:pt x="717" y="1367"/>
                          <a:pt x="745" y="1362"/>
                        </a:cubicBezTo>
                        <a:cubicBezTo>
                          <a:pt x="1049" y="1310"/>
                          <a:pt x="1237" y="964"/>
                          <a:pt x="1174" y="586"/>
                        </a:cubicBezTo>
                        <a:cubicBezTo>
                          <a:pt x="1118" y="247"/>
                          <a:pt x="866" y="0"/>
                          <a:pt x="594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401" name="Google Shape;401;p13"/>
                <p:cNvSpPr/>
                <p:nvPr/>
              </p:nvSpPr>
              <p:spPr>
                <a:xfrm>
                  <a:off x="100" y="247650"/>
                  <a:ext cx="183874" cy="4895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50" y="38737"/>
                      </a:lnTo>
                      <a:lnTo>
                        <a:pt x="8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402" name="Google Shape;402;p13"/>
                <p:cNvGrpSpPr/>
                <p:nvPr/>
              </p:nvGrpSpPr>
              <p:grpSpPr>
                <a:xfrm>
                  <a:off x="-10709" y="444378"/>
                  <a:ext cx="448838" cy="860613"/>
                  <a:chOff x="561117" y="628348"/>
                  <a:chExt cx="448838" cy="855480"/>
                </a:xfrm>
              </p:grpSpPr>
              <p:sp>
                <p:nvSpPr>
                  <p:cNvPr id="403" name="Google Shape;403;p13"/>
                  <p:cNvSpPr/>
                  <p:nvPr/>
                </p:nvSpPr>
                <p:spPr>
                  <a:xfrm>
                    <a:off x="561117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3020" y="1"/>
                        </a:moveTo>
                        <a:lnTo>
                          <a:pt x="0" y="11"/>
                        </a:lnTo>
                        <a:lnTo>
                          <a:pt x="73" y="5758"/>
                        </a:lnTo>
                        <a:lnTo>
                          <a:pt x="1321" y="5758"/>
                        </a:lnTo>
                        <a:lnTo>
                          <a:pt x="1321" y="5422"/>
                        </a:lnTo>
                        <a:cubicBezTo>
                          <a:pt x="944" y="5422"/>
                          <a:pt x="828" y="4174"/>
                          <a:pt x="1573" y="4174"/>
                        </a:cubicBezTo>
                        <a:lnTo>
                          <a:pt x="1573" y="3723"/>
                        </a:lnTo>
                        <a:cubicBezTo>
                          <a:pt x="1825" y="3723"/>
                          <a:pt x="2380" y="3335"/>
                          <a:pt x="2380" y="2528"/>
                        </a:cubicBezTo>
                        <a:cubicBezTo>
                          <a:pt x="2380" y="2213"/>
                          <a:pt x="2318" y="2056"/>
                          <a:pt x="2244" y="1972"/>
                        </a:cubicBezTo>
                        <a:cubicBezTo>
                          <a:pt x="2108" y="1826"/>
                          <a:pt x="2189" y="1526"/>
                          <a:pt x="2344" y="1526"/>
                        </a:cubicBezTo>
                        <a:cubicBezTo>
                          <a:pt x="2355" y="1526"/>
                          <a:pt x="2368" y="1528"/>
                          <a:pt x="2380" y="1532"/>
                        </a:cubicBezTo>
                        <a:lnTo>
                          <a:pt x="2391" y="1532"/>
                        </a:lnTo>
                        <a:cubicBezTo>
                          <a:pt x="2437" y="1552"/>
                          <a:pt x="2485" y="1562"/>
                          <a:pt x="2532" y="1562"/>
                        </a:cubicBezTo>
                        <a:cubicBezTo>
                          <a:pt x="2701" y="1562"/>
                          <a:pt x="2861" y="1439"/>
                          <a:pt x="2894" y="1259"/>
                        </a:cubicBezTo>
                        <a:cubicBezTo>
                          <a:pt x="2914" y="1122"/>
                          <a:pt x="2888" y="867"/>
                          <a:pt x="2714" y="867"/>
                        </a:cubicBezTo>
                        <a:cubicBezTo>
                          <a:pt x="2702" y="867"/>
                          <a:pt x="2688" y="868"/>
                          <a:pt x="2674" y="871"/>
                        </a:cubicBezTo>
                        <a:lnTo>
                          <a:pt x="2674" y="703"/>
                        </a:lnTo>
                        <a:cubicBezTo>
                          <a:pt x="2863" y="703"/>
                          <a:pt x="3020" y="546"/>
                          <a:pt x="3020" y="357"/>
                        </a:cubicBezTo>
                        <a:lnTo>
                          <a:pt x="3020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404" name="Google Shape;404;p13"/>
                  <p:cNvSpPr/>
                  <p:nvPr/>
                </p:nvSpPr>
                <p:spPr>
                  <a:xfrm>
                    <a:off x="694982" y="920890"/>
                    <a:ext cx="187201" cy="203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0" h="1369" extrusionOk="0">
                        <a:moveTo>
                          <a:pt x="673" y="1"/>
                        </a:moveTo>
                        <a:cubicBezTo>
                          <a:pt x="413" y="1"/>
                          <a:pt x="159" y="235"/>
                          <a:pt x="85" y="559"/>
                        </a:cubicBezTo>
                        <a:cubicBezTo>
                          <a:pt x="1" y="926"/>
                          <a:pt x="179" y="1283"/>
                          <a:pt x="473" y="1356"/>
                        </a:cubicBezTo>
                        <a:cubicBezTo>
                          <a:pt x="508" y="1365"/>
                          <a:pt x="544" y="1369"/>
                          <a:pt x="580" y="1369"/>
                        </a:cubicBezTo>
                        <a:cubicBezTo>
                          <a:pt x="848" y="1369"/>
                          <a:pt x="1101" y="1135"/>
                          <a:pt x="1175" y="811"/>
                        </a:cubicBezTo>
                        <a:cubicBezTo>
                          <a:pt x="1259" y="433"/>
                          <a:pt x="1081" y="77"/>
                          <a:pt x="777" y="14"/>
                        </a:cubicBezTo>
                        <a:cubicBezTo>
                          <a:pt x="742" y="5"/>
                          <a:pt x="708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405" name="Google Shape;405;p13"/>
                  <p:cNvSpPr/>
                  <p:nvPr/>
                </p:nvSpPr>
                <p:spPr>
                  <a:xfrm>
                    <a:off x="886642" y="773654"/>
                    <a:ext cx="70572" cy="5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" h="381" extrusionOk="0">
                        <a:moveTo>
                          <a:pt x="229" y="0"/>
                        </a:moveTo>
                        <a:cubicBezTo>
                          <a:pt x="151" y="0"/>
                          <a:pt x="70" y="39"/>
                          <a:pt x="22" y="124"/>
                        </a:cubicBezTo>
                        <a:cubicBezTo>
                          <a:pt x="1" y="239"/>
                          <a:pt x="85" y="344"/>
                          <a:pt x="189" y="365"/>
                        </a:cubicBezTo>
                        <a:cubicBezTo>
                          <a:pt x="219" y="376"/>
                          <a:pt x="248" y="381"/>
                          <a:pt x="276" y="381"/>
                        </a:cubicBezTo>
                        <a:cubicBezTo>
                          <a:pt x="359" y="381"/>
                          <a:pt x="431" y="336"/>
                          <a:pt x="462" y="250"/>
                        </a:cubicBezTo>
                        <a:cubicBezTo>
                          <a:pt x="475" y="96"/>
                          <a:pt x="354" y="0"/>
                          <a:pt x="22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406" name="Google Shape;406;p13"/>
              <p:cNvSpPr/>
              <p:nvPr/>
            </p:nvSpPr>
            <p:spPr>
              <a:xfrm>
                <a:off x="14450" y="247294"/>
                <a:ext cx="9120845" cy="206500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798" extrusionOk="0">
                    <a:moveTo>
                      <a:pt x="0" y="0"/>
                    </a:moveTo>
                    <a:lnTo>
                      <a:pt x="0" y="797"/>
                    </a:lnTo>
                    <a:lnTo>
                      <a:pt x="28722" y="797"/>
                    </a:lnTo>
                    <a:lnTo>
                      <a:pt x="28722" y="0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" name="Google Shape;407;p13"/>
            <p:cNvGrpSpPr/>
            <p:nvPr/>
          </p:nvGrpSpPr>
          <p:grpSpPr>
            <a:xfrm>
              <a:off x="384093" y="4954718"/>
              <a:ext cx="8375813" cy="57966"/>
              <a:chOff x="384093" y="4954718"/>
              <a:chExt cx="8375813" cy="57966"/>
            </a:xfrm>
          </p:grpSpPr>
          <p:sp>
            <p:nvSpPr>
              <p:cNvPr id="408" name="Google Shape;408;p13"/>
              <p:cNvSpPr/>
              <p:nvPr/>
            </p:nvSpPr>
            <p:spPr>
              <a:xfrm>
                <a:off x="38409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>
                <a:off x="854054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1230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4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4"/>
          <p:cNvGrpSpPr/>
          <p:nvPr/>
        </p:nvGrpSpPr>
        <p:grpSpPr>
          <a:xfrm flipH="1"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413" name="Google Shape;413;p14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414" name="Google Shape;414;p14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4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4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417" name="Google Shape;417;p14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418" name="Google Shape;418;p14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9" name="Google Shape;419;p14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0" name="Google Shape;420;p14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1" name="Google Shape;421;p14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14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14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4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14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14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14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14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14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14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31" name="Google Shape;431;p14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432" name="Google Shape;432;p14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14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14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35" name="Google Shape;435;p14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36" name="Google Shape;436;p14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437" name="Google Shape;437;p14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14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14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40" name="Google Shape;440;p14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43083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dk1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15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443" name="Google Shape;443;p15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444" name="Google Shape;444;p15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15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" name="Google Shape;446;p15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447" name="Google Shape;447;p15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448" name="Google Shape;448;p15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" name="Google Shape;449;p15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" name="Google Shape;450;p15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51" name="Google Shape;451;p15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15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15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15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15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15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15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15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15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15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1" name="Google Shape;461;p15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462" name="Google Shape;462;p15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15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15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65" name="Google Shape;465;p15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6" name="Google Shape;466;p15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467" name="Google Shape;467;p15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15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15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70" name="Google Shape;470;p15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472" name="Google Shape;472;p15"/>
          <p:cNvGrpSpPr/>
          <p:nvPr/>
        </p:nvGrpSpPr>
        <p:grpSpPr>
          <a:xfrm>
            <a:off x="512125" y="6606291"/>
            <a:ext cx="11167751" cy="77288"/>
            <a:chOff x="384093" y="4954718"/>
            <a:chExt cx="8375813" cy="57966"/>
          </a:xfrm>
        </p:grpSpPr>
        <p:sp>
          <p:nvSpPr>
            <p:cNvPr id="473" name="Google Shape;473;p15"/>
            <p:cNvSpPr/>
            <p:nvPr/>
          </p:nvSpPr>
          <p:spPr>
            <a:xfrm>
              <a:off x="384093" y="4954718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8540543" y="4954718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39527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16"/>
          <p:cNvGrpSpPr/>
          <p:nvPr/>
        </p:nvGrpSpPr>
        <p:grpSpPr>
          <a:xfrm>
            <a:off x="-720167" y="-12700"/>
            <a:ext cx="13632317" cy="6864867"/>
            <a:chOff x="-540125" y="-9525"/>
            <a:chExt cx="10224238" cy="5148650"/>
          </a:xfrm>
        </p:grpSpPr>
        <p:sp>
          <p:nvSpPr>
            <p:cNvPr id="477" name="Google Shape;477;p16"/>
            <p:cNvSpPr/>
            <p:nvPr/>
          </p:nvSpPr>
          <p:spPr>
            <a:xfrm>
              <a:off x="169868" y="454400"/>
              <a:ext cx="8807154" cy="855436"/>
            </a:xfrm>
            <a:custGeom>
              <a:avLst/>
              <a:gdLst/>
              <a:ahLst/>
              <a:cxnLst/>
              <a:rect l="l" t="t" r="r" b="b"/>
              <a:pathLst>
                <a:path w="27675" h="40289" extrusionOk="0">
                  <a:moveTo>
                    <a:pt x="1" y="0"/>
                  </a:moveTo>
                  <a:lnTo>
                    <a:pt x="1" y="40289"/>
                  </a:lnTo>
                  <a:lnTo>
                    <a:pt x="27674" y="40289"/>
                  </a:lnTo>
                  <a:lnTo>
                    <a:pt x="276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" name="Google Shape;478;p16"/>
            <p:cNvGrpSpPr/>
            <p:nvPr/>
          </p:nvGrpSpPr>
          <p:grpSpPr>
            <a:xfrm>
              <a:off x="-540125" y="-9525"/>
              <a:ext cx="10224238" cy="5148650"/>
              <a:chOff x="-540125" y="-9525"/>
              <a:chExt cx="10224238" cy="5148650"/>
            </a:xfrm>
          </p:grpSpPr>
          <p:sp>
            <p:nvSpPr>
              <p:cNvPr id="479" name="Google Shape;479;p16"/>
              <p:cNvSpPr/>
              <p:nvPr/>
            </p:nvSpPr>
            <p:spPr>
              <a:xfrm>
                <a:off x="-9525" y="438375"/>
                <a:ext cx="9153523" cy="302799"/>
              </a:xfrm>
              <a:custGeom>
                <a:avLst/>
                <a:gdLst/>
                <a:ahLst/>
                <a:cxnLst/>
                <a:rect l="l" t="t" r="r" b="b"/>
                <a:pathLst>
                  <a:path w="27423" h="1375" extrusionOk="0">
                    <a:moveTo>
                      <a:pt x="1" y="1"/>
                    </a:moveTo>
                    <a:lnTo>
                      <a:pt x="1" y="1374"/>
                    </a:lnTo>
                    <a:lnTo>
                      <a:pt x="27422" y="1374"/>
                    </a:lnTo>
                    <a:lnTo>
                      <a:pt x="27422" y="1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16"/>
              <p:cNvSpPr/>
              <p:nvPr/>
            </p:nvSpPr>
            <p:spPr>
              <a:xfrm>
                <a:off x="-134261" y="215612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16"/>
              <p:cNvSpPr/>
              <p:nvPr/>
            </p:nvSpPr>
            <p:spPr>
              <a:xfrm>
                <a:off x="-540125" y="-9525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16"/>
              <p:cNvSpPr/>
              <p:nvPr/>
            </p:nvSpPr>
            <p:spPr>
              <a:xfrm>
                <a:off x="-540125" y="-9525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16"/>
              <p:cNvSpPr/>
              <p:nvPr/>
            </p:nvSpPr>
            <p:spPr>
              <a:xfrm>
                <a:off x="710332" y="3759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16"/>
              <p:cNvSpPr/>
              <p:nvPr/>
            </p:nvSpPr>
            <p:spPr>
              <a:xfrm>
                <a:off x="-340627" y="121200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85" name="Google Shape;485;p16"/>
              <p:cNvGrpSpPr/>
              <p:nvPr/>
            </p:nvGrpSpPr>
            <p:grpSpPr>
              <a:xfrm>
                <a:off x="-369550" y="247648"/>
                <a:ext cx="9889274" cy="4891477"/>
                <a:chOff x="-369550" y="247648"/>
                <a:chExt cx="9889274" cy="4891477"/>
              </a:xfrm>
            </p:grpSpPr>
            <p:sp>
              <p:nvSpPr>
                <p:cNvPr id="486" name="Google Shape;486;p16"/>
                <p:cNvSpPr/>
                <p:nvPr/>
              </p:nvSpPr>
              <p:spPr>
                <a:xfrm>
                  <a:off x="5025" y="1299850"/>
                  <a:ext cx="9140707" cy="3522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75" h="40289" extrusionOk="0">
                      <a:moveTo>
                        <a:pt x="1" y="0"/>
                      </a:moveTo>
                      <a:lnTo>
                        <a:pt x="1" y="40289"/>
                      </a:lnTo>
                      <a:lnTo>
                        <a:pt x="27674" y="40289"/>
                      </a:lnTo>
                      <a:lnTo>
                        <a:pt x="2767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7" name="Google Shape;487;p16"/>
                <p:cNvSpPr/>
                <p:nvPr/>
              </p:nvSpPr>
              <p:spPr>
                <a:xfrm>
                  <a:off x="243846" y="4505452"/>
                  <a:ext cx="8625638" cy="318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488" name="Google Shape;488;p16"/>
                <p:cNvGrpSpPr/>
                <p:nvPr/>
              </p:nvGrpSpPr>
              <p:grpSpPr>
                <a:xfrm>
                  <a:off x="700362" y="4505452"/>
                  <a:ext cx="7743276" cy="318714"/>
                  <a:chOff x="700362" y="4505452"/>
                  <a:chExt cx="7743276" cy="318714"/>
                </a:xfrm>
              </p:grpSpPr>
              <p:sp>
                <p:nvSpPr>
                  <p:cNvPr id="489" name="Google Shape;489;p16"/>
                  <p:cNvSpPr/>
                  <p:nvPr/>
                </p:nvSpPr>
                <p:spPr>
                  <a:xfrm>
                    <a:off x="1252412" y="4505452"/>
                    <a:ext cx="6618354" cy="3187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48" h="3178" extrusionOk="0">
                        <a:moveTo>
                          <a:pt x="1" y="0"/>
                        </a:moveTo>
                        <a:lnTo>
                          <a:pt x="378" y="3177"/>
                        </a:lnTo>
                        <a:lnTo>
                          <a:pt x="20470" y="3177"/>
                        </a:lnTo>
                        <a:lnTo>
                          <a:pt x="20848" y="0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490" name="Google Shape;490;p16"/>
                  <p:cNvSpPr/>
                  <p:nvPr/>
                </p:nvSpPr>
                <p:spPr>
                  <a:xfrm>
                    <a:off x="700362" y="4658898"/>
                    <a:ext cx="219363" cy="579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" h="578" extrusionOk="0">
                        <a:moveTo>
                          <a:pt x="366" y="0"/>
                        </a:moveTo>
                        <a:cubicBezTo>
                          <a:pt x="269" y="0"/>
                          <a:pt x="171" y="48"/>
                          <a:pt x="114" y="149"/>
                        </a:cubicBezTo>
                        <a:cubicBezTo>
                          <a:pt x="1" y="346"/>
                          <a:pt x="150" y="578"/>
                          <a:pt x="356" y="578"/>
                        </a:cubicBezTo>
                        <a:cubicBezTo>
                          <a:pt x="379" y="578"/>
                          <a:pt x="403" y="575"/>
                          <a:pt x="428" y="568"/>
                        </a:cubicBezTo>
                        <a:cubicBezTo>
                          <a:pt x="596" y="526"/>
                          <a:pt x="690" y="358"/>
                          <a:pt x="638" y="201"/>
                        </a:cubicBezTo>
                        <a:cubicBezTo>
                          <a:pt x="598" y="70"/>
                          <a:pt x="483" y="0"/>
                          <a:pt x="366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491" name="Google Shape;491;p16"/>
                  <p:cNvSpPr/>
                  <p:nvPr/>
                </p:nvSpPr>
                <p:spPr>
                  <a:xfrm>
                    <a:off x="8224275" y="4658898"/>
                    <a:ext cx="219363" cy="579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" h="578" extrusionOk="0">
                        <a:moveTo>
                          <a:pt x="366" y="0"/>
                        </a:moveTo>
                        <a:cubicBezTo>
                          <a:pt x="269" y="0"/>
                          <a:pt x="171" y="48"/>
                          <a:pt x="114" y="149"/>
                        </a:cubicBezTo>
                        <a:cubicBezTo>
                          <a:pt x="1" y="346"/>
                          <a:pt x="150" y="578"/>
                          <a:pt x="356" y="578"/>
                        </a:cubicBezTo>
                        <a:cubicBezTo>
                          <a:pt x="379" y="578"/>
                          <a:pt x="403" y="575"/>
                          <a:pt x="428" y="568"/>
                        </a:cubicBezTo>
                        <a:cubicBezTo>
                          <a:pt x="596" y="526"/>
                          <a:pt x="690" y="358"/>
                          <a:pt x="638" y="201"/>
                        </a:cubicBezTo>
                        <a:cubicBezTo>
                          <a:pt x="598" y="70"/>
                          <a:pt x="483" y="0"/>
                          <a:pt x="366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492" name="Google Shape;492;p16"/>
                <p:cNvSpPr/>
                <p:nvPr/>
              </p:nvSpPr>
              <p:spPr>
                <a:xfrm>
                  <a:off x="8868500" y="257125"/>
                  <a:ext cx="274226" cy="4609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60" y="38737"/>
                      </a:lnTo>
                      <a:lnTo>
                        <a:pt x="8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3" name="Google Shape;493;p16"/>
                <p:cNvSpPr/>
                <p:nvPr/>
              </p:nvSpPr>
              <p:spPr>
                <a:xfrm>
                  <a:off x="100" y="247648"/>
                  <a:ext cx="274225" cy="4618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50" y="38737"/>
                      </a:lnTo>
                      <a:lnTo>
                        <a:pt x="8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4" name="Google Shape;494;p16"/>
                <p:cNvSpPr/>
                <p:nvPr/>
              </p:nvSpPr>
              <p:spPr>
                <a:xfrm>
                  <a:off x="-157810" y="4820400"/>
                  <a:ext cx="9437035" cy="206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42" h="1312" extrusionOk="0">
                      <a:moveTo>
                        <a:pt x="882" y="0"/>
                      </a:moveTo>
                      <a:cubicBezTo>
                        <a:pt x="1" y="0"/>
                        <a:pt x="1" y="1311"/>
                        <a:pt x="882" y="1311"/>
                      </a:cubicBezTo>
                      <a:lnTo>
                        <a:pt x="30191" y="1311"/>
                      </a:lnTo>
                      <a:cubicBezTo>
                        <a:pt x="30548" y="1311"/>
                        <a:pt x="30841" y="1018"/>
                        <a:pt x="30841" y="651"/>
                      </a:cubicBezTo>
                      <a:cubicBezTo>
                        <a:pt x="30841" y="294"/>
                        <a:pt x="30548" y="0"/>
                        <a:pt x="301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5" name="Google Shape;495;p16"/>
                <p:cNvSpPr/>
                <p:nvPr/>
              </p:nvSpPr>
              <p:spPr>
                <a:xfrm>
                  <a:off x="-369550" y="4991961"/>
                  <a:ext cx="9889274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0" h="935" extrusionOk="0">
                      <a:moveTo>
                        <a:pt x="945" y="1"/>
                      </a:moveTo>
                      <a:cubicBezTo>
                        <a:pt x="420" y="1"/>
                        <a:pt x="1" y="420"/>
                        <a:pt x="1" y="934"/>
                      </a:cubicBezTo>
                      <a:lnTo>
                        <a:pt x="32320" y="934"/>
                      </a:lnTo>
                      <a:cubicBezTo>
                        <a:pt x="32320" y="420"/>
                        <a:pt x="31900" y="1"/>
                        <a:pt x="313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6" name="Google Shape;496;p16"/>
                <p:cNvSpPr/>
                <p:nvPr/>
              </p:nvSpPr>
              <p:spPr>
                <a:xfrm>
                  <a:off x="1170769" y="4991961"/>
                  <a:ext cx="3603526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7" h="935" extrusionOk="0">
                      <a:moveTo>
                        <a:pt x="11758" y="1"/>
                      </a:moveTo>
                      <a:cubicBezTo>
                        <a:pt x="11752" y="1"/>
                        <a:pt x="11746" y="1"/>
                        <a:pt x="11739" y="1"/>
                      </a:cubicBezTo>
                      <a:lnTo>
                        <a:pt x="11776" y="1"/>
                      </a:lnTo>
                      <a:cubicBezTo>
                        <a:pt x="11770" y="1"/>
                        <a:pt x="11764" y="1"/>
                        <a:pt x="11758" y="1"/>
                      </a:cubicBezTo>
                      <a:close/>
                      <a:moveTo>
                        <a:pt x="758" y="1"/>
                      </a:moveTo>
                      <a:cubicBezTo>
                        <a:pt x="336" y="1"/>
                        <a:pt x="0" y="353"/>
                        <a:pt x="0" y="777"/>
                      </a:cubicBezTo>
                      <a:lnTo>
                        <a:pt x="0" y="934"/>
                      </a:lnTo>
                      <a:lnTo>
                        <a:pt x="11000" y="934"/>
                      </a:lnTo>
                      <a:lnTo>
                        <a:pt x="11000" y="777"/>
                      </a:lnTo>
                      <a:cubicBezTo>
                        <a:pt x="11000" y="359"/>
                        <a:pt x="11327" y="11"/>
                        <a:pt x="11739" y="1"/>
                      </a:cubicBezTo>
                      <a:lnTo>
                        <a:pt x="776" y="1"/>
                      </a:lnTo>
                      <a:cubicBezTo>
                        <a:pt x="770" y="1"/>
                        <a:pt x="764" y="1"/>
                        <a:pt x="758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7" name="Google Shape;497;p16"/>
                <p:cNvSpPr/>
                <p:nvPr/>
              </p:nvSpPr>
              <p:spPr>
                <a:xfrm>
                  <a:off x="5524907" y="4991961"/>
                  <a:ext cx="1854851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2" h="935" extrusionOk="0">
                      <a:moveTo>
                        <a:pt x="776" y="1"/>
                      </a:moveTo>
                      <a:cubicBezTo>
                        <a:pt x="346" y="1"/>
                        <a:pt x="0" y="347"/>
                        <a:pt x="0" y="777"/>
                      </a:cubicBezTo>
                      <a:lnTo>
                        <a:pt x="0" y="934"/>
                      </a:lnTo>
                      <a:lnTo>
                        <a:pt x="5296" y="934"/>
                      </a:lnTo>
                      <a:lnTo>
                        <a:pt x="5296" y="777"/>
                      </a:lnTo>
                      <a:cubicBezTo>
                        <a:pt x="5296" y="347"/>
                        <a:pt x="5631" y="1"/>
                        <a:pt x="6061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98" name="Google Shape;498;p16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499" name="Google Shape;499;p16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rgbClr val="8931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" name="Google Shape;500;p16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" name="Google Shape;501;p16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2" name="Google Shape;502;p16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503" name="Google Shape;503;p16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8931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" name="Google Shape;504;p16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" name="Google Shape;505;p16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06" name="Google Shape;506;p16"/>
            <p:cNvSpPr/>
            <p:nvPr/>
          </p:nvSpPr>
          <p:spPr>
            <a:xfrm>
              <a:off x="14452" y="504162"/>
              <a:ext cx="9120845" cy="130625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7" name="Google Shape;507;p16"/>
          <p:cNvSpPr txBox="1">
            <a:spLocks noGrp="1"/>
          </p:cNvSpPr>
          <p:nvPr>
            <p:ph type="title"/>
          </p:nvPr>
        </p:nvSpPr>
        <p:spPr>
          <a:xfrm>
            <a:off x="950967" y="4050363"/>
            <a:ext cx="5815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08" name="Google Shape;508;p16"/>
          <p:cNvSpPr txBox="1">
            <a:spLocks noGrp="1"/>
          </p:cNvSpPr>
          <p:nvPr>
            <p:ph type="title" idx="2" hasCustomPrompt="1"/>
          </p:nvPr>
        </p:nvSpPr>
        <p:spPr>
          <a:xfrm>
            <a:off x="997509" y="2438757"/>
            <a:ext cx="1742000" cy="105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09" name="Google Shape;509;p16"/>
          <p:cNvSpPr txBox="1">
            <a:spLocks noGrp="1"/>
          </p:cNvSpPr>
          <p:nvPr>
            <p:ph type="subTitle" idx="1"/>
          </p:nvPr>
        </p:nvSpPr>
        <p:spPr>
          <a:xfrm>
            <a:off x="950967" y="5172767"/>
            <a:ext cx="5815200" cy="46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093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1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17"/>
          <p:cNvGrpSpPr/>
          <p:nvPr/>
        </p:nvGrpSpPr>
        <p:grpSpPr>
          <a:xfrm>
            <a:off x="-720167" y="-12700"/>
            <a:ext cx="13632317" cy="6864867"/>
            <a:chOff x="-540125" y="-9525"/>
            <a:chExt cx="10224238" cy="5148650"/>
          </a:xfrm>
        </p:grpSpPr>
        <p:sp>
          <p:nvSpPr>
            <p:cNvPr id="512" name="Google Shape;512;p17"/>
            <p:cNvSpPr/>
            <p:nvPr/>
          </p:nvSpPr>
          <p:spPr>
            <a:xfrm>
              <a:off x="169868" y="454400"/>
              <a:ext cx="8807154" cy="855436"/>
            </a:xfrm>
            <a:custGeom>
              <a:avLst/>
              <a:gdLst/>
              <a:ahLst/>
              <a:cxnLst/>
              <a:rect l="l" t="t" r="r" b="b"/>
              <a:pathLst>
                <a:path w="27675" h="40289" extrusionOk="0">
                  <a:moveTo>
                    <a:pt x="1" y="0"/>
                  </a:moveTo>
                  <a:lnTo>
                    <a:pt x="1" y="40289"/>
                  </a:lnTo>
                  <a:lnTo>
                    <a:pt x="27674" y="40289"/>
                  </a:lnTo>
                  <a:lnTo>
                    <a:pt x="276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7"/>
            <p:cNvSpPr/>
            <p:nvPr/>
          </p:nvSpPr>
          <p:spPr>
            <a:xfrm>
              <a:off x="-9525" y="438375"/>
              <a:ext cx="9153523" cy="302799"/>
            </a:xfrm>
            <a:custGeom>
              <a:avLst/>
              <a:gdLst/>
              <a:ahLst/>
              <a:cxnLst/>
              <a:rect l="l" t="t" r="r" b="b"/>
              <a:pathLst>
                <a:path w="27423" h="1375" extrusionOk="0">
                  <a:moveTo>
                    <a:pt x="1" y="1"/>
                  </a:moveTo>
                  <a:lnTo>
                    <a:pt x="1" y="1374"/>
                  </a:lnTo>
                  <a:lnTo>
                    <a:pt x="27422" y="1374"/>
                  </a:lnTo>
                  <a:lnTo>
                    <a:pt x="27422" y="1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7"/>
            <p:cNvSpPr/>
            <p:nvPr/>
          </p:nvSpPr>
          <p:spPr>
            <a:xfrm>
              <a:off x="14452" y="504162"/>
              <a:ext cx="9120845" cy="130625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7"/>
            <p:cNvSpPr/>
            <p:nvPr/>
          </p:nvSpPr>
          <p:spPr>
            <a:xfrm>
              <a:off x="-134261" y="215612"/>
              <a:ext cx="9409084" cy="261761"/>
            </a:xfrm>
            <a:custGeom>
              <a:avLst/>
              <a:gdLst/>
              <a:ahLst/>
              <a:cxnLst/>
              <a:rect l="l" t="t" r="r" b="b"/>
              <a:pathLst>
                <a:path w="30138" h="1658" extrusionOk="0">
                  <a:moveTo>
                    <a:pt x="902" y="0"/>
                  </a:moveTo>
                  <a:cubicBezTo>
                    <a:pt x="0" y="0"/>
                    <a:pt x="0" y="1657"/>
                    <a:pt x="902" y="1657"/>
                  </a:cubicBezTo>
                  <a:lnTo>
                    <a:pt x="29247" y="1657"/>
                  </a:lnTo>
                  <a:cubicBezTo>
                    <a:pt x="30138" y="1657"/>
                    <a:pt x="30138" y="0"/>
                    <a:pt x="29247" y="0"/>
                  </a:cubicBez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7"/>
            <p:cNvSpPr/>
            <p:nvPr/>
          </p:nvSpPr>
          <p:spPr>
            <a:xfrm>
              <a:off x="-540125" y="-9525"/>
              <a:ext cx="10224238" cy="266655"/>
            </a:xfrm>
            <a:custGeom>
              <a:avLst/>
              <a:gdLst/>
              <a:ahLst/>
              <a:cxnLst/>
              <a:rect l="l" t="t" r="r" b="b"/>
              <a:pathLst>
                <a:path w="32749" h="1689" extrusionOk="0">
                  <a:moveTo>
                    <a:pt x="0" y="0"/>
                  </a:moveTo>
                  <a:lnTo>
                    <a:pt x="0" y="315"/>
                  </a:lnTo>
                  <a:lnTo>
                    <a:pt x="902" y="1028"/>
                  </a:lnTo>
                  <a:cubicBezTo>
                    <a:pt x="902" y="1395"/>
                    <a:pt x="1195" y="1688"/>
                    <a:pt x="1562" y="1688"/>
                  </a:cubicBezTo>
                  <a:lnTo>
                    <a:pt x="31186" y="1688"/>
                  </a:lnTo>
                  <a:cubicBezTo>
                    <a:pt x="31553" y="1688"/>
                    <a:pt x="31847" y="1395"/>
                    <a:pt x="31847" y="1028"/>
                  </a:cubicBezTo>
                  <a:lnTo>
                    <a:pt x="32749" y="315"/>
                  </a:lnTo>
                  <a:lnTo>
                    <a:pt x="32749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7"/>
            <p:cNvSpPr/>
            <p:nvPr/>
          </p:nvSpPr>
          <p:spPr>
            <a:xfrm>
              <a:off x="-540125" y="-9525"/>
              <a:ext cx="10221116" cy="49731"/>
            </a:xfrm>
            <a:custGeom>
              <a:avLst/>
              <a:gdLst/>
              <a:ahLst/>
              <a:cxnLst/>
              <a:rect l="l" t="t" r="r" b="b"/>
              <a:pathLst>
                <a:path w="32739" h="315" extrusionOk="0">
                  <a:moveTo>
                    <a:pt x="0" y="0"/>
                  </a:moveTo>
                  <a:lnTo>
                    <a:pt x="0" y="315"/>
                  </a:lnTo>
                  <a:lnTo>
                    <a:pt x="32738" y="315"/>
                  </a:lnTo>
                  <a:lnTo>
                    <a:pt x="32738" y="0"/>
                  </a:lnTo>
                  <a:close/>
                </a:path>
              </a:pathLst>
            </a:custGeom>
            <a:solidFill>
              <a:srgbClr val="FFB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7"/>
            <p:cNvSpPr/>
            <p:nvPr/>
          </p:nvSpPr>
          <p:spPr>
            <a:xfrm>
              <a:off x="710332" y="375906"/>
              <a:ext cx="3444951" cy="99841"/>
            </a:xfrm>
            <a:custGeom>
              <a:avLst/>
              <a:gdLst/>
              <a:ahLst/>
              <a:cxnLst/>
              <a:rect l="l" t="t" r="r" b="b"/>
              <a:pathLst>
                <a:path w="23187" h="672" extrusionOk="0">
                  <a:moveTo>
                    <a:pt x="441" y="0"/>
                  </a:moveTo>
                  <a:cubicBezTo>
                    <a:pt x="231" y="11"/>
                    <a:pt x="64" y="147"/>
                    <a:pt x="1" y="336"/>
                  </a:cubicBezTo>
                  <a:cubicBezTo>
                    <a:pt x="64" y="535"/>
                    <a:pt x="231" y="672"/>
                    <a:pt x="441" y="672"/>
                  </a:cubicBezTo>
                  <a:lnTo>
                    <a:pt x="22746" y="672"/>
                  </a:lnTo>
                  <a:cubicBezTo>
                    <a:pt x="22945" y="672"/>
                    <a:pt x="23123" y="535"/>
                    <a:pt x="23186" y="336"/>
                  </a:cubicBezTo>
                  <a:cubicBezTo>
                    <a:pt x="23123" y="147"/>
                    <a:pt x="22945" y="11"/>
                    <a:pt x="22746" y="0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7"/>
            <p:cNvSpPr/>
            <p:nvPr/>
          </p:nvSpPr>
          <p:spPr>
            <a:xfrm>
              <a:off x="-340627" y="121200"/>
              <a:ext cx="9821812" cy="34891"/>
            </a:xfrm>
            <a:custGeom>
              <a:avLst/>
              <a:gdLst/>
              <a:ahLst/>
              <a:cxnLst/>
              <a:rect l="l" t="t" r="r" b="b"/>
              <a:pathLst>
                <a:path w="31460" h="221" extrusionOk="0">
                  <a:moveTo>
                    <a:pt x="1" y="0"/>
                  </a:moveTo>
                  <a:lnTo>
                    <a:pt x="263" y="200"/>
                  </a:lnTo>
                  <a:lnTo>
                    <a:pt x="263" y="221"/>
                  </a:lnTo>
                  <a:lnTo>
                    <a:pt x="31208" y="221"/>
                  </a:lnTo>
                  <a:lnTo>
                    <a:pt x="31208" y="200"/>
                  </a:lnTo>
                  <a:lnTo>
                    <a:pt x="314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0" name="Google Shape;520;p17"/>
            <p:cNvGrpSpPr/>
            <p:nvPr/>
          </p:nvGrpSpPr>
          <p:grpSpPr>
            <a:xfrm>
              <a:off x="-369550" y="247648"/>
              <a:ext cx="9889274" cy="4891477"/>
              <a:chOff x="-369550" y="247648"/>
              <a:chExt cx="9889274" cy="4891477"/>
            </a:xfrm>
          </p:grpSpPr>
          <p:sp>
            <p:nvSpPr>
              <p:cNvPr id="521" name="Google Shape;521;p17"/>
              <p:cNvSpPr/>
              <p:nvPr/>
            </p:nvSpPr>
            <p:spPr>
              <a:xfrm>
                <a:off x="5025" y="1299850"/>
                <a:ext cx="9140707" cy="3522165"/>
              </a:xfrm>
              <a:custGeom>
                <a:avLst/>
                <a:gdLst/>
                <a:ahLst/>
                <a:cxnLst/>
                <a:rect l="l" t="t" r="r" b="b"/>
                <a:pathLst>
                  <a:path w="27675" h="40289" extrusionOk="0">
                    <a:moveTo>
                      <a:pt x="1" y="0"/>
                    </a:moveTo>
                    <a:lnTo>
                      <a:pt x="1" y="40289"/>
                    </a:lnTo>
                    <a:lnTo>
                      <a:pt x="27674" y="40289"/>
                    </a:lnTo>
                    <a:lnTo>
                      <a:pt x="276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17"/>
              <p:cNvSpPr/>
              <p:nvPr/>
            </p:nvSpPr>
            <p:spPr>
              <a:xfrm>
                <a:off x="243846" y="4505452"/>
                <a:ext cx="8625638" cy="318714"/>
              </a:xfrm>
              <a:custGeom>
                <a:avLst/>
                <a:gdLst/>
                <a:ahLst/>
                <a:cxnLst/>
                <a:rect l="l" t="t" r="r" b="b"/>
                <a:pathLst>
                  <a:path w="27171" h="3178" extrusionOk="0">
                    <a:moveTo>
                      <a:pt x="1" y="0"/>
                    </a:moveTo>
                    <a:lnTo>
                      <a:pt x="1" y="3177"/>
                    </a:lnTo>
                    <a:lnTo>
                      <a:pt x="27171" y="3177"/>
                    </a:lnTo>
                    <a:lnTo>
                      <a:pt x="271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23" name="Google Shape;523;p17"/>
              <p:cNvGrpSpPr/>
              <p:nvPr/>
            </p:nvGrpSpPr>
            <p:grpSpPr>
              <a:xfrm>
                <a:off x="700362" y="4505452"/>
                <a:ext cx="7743276" cy="318714"/>
                <a:chOff x="700362" y="4505452"/>
                <a:chExt cx="7743276" cy="318714"/>
              </a:xfrm>
            </p:grpSpPr>
            <p:sp>
              <p:nvSpPr>
                <p:cNvPr id="524" name="Google Shape;524;p17"/>
                <p:cNvSpPr/>
                <p:nvPr/>
              </p:nvSpPr>
              <p:spPr>
                <a:xfrm>
                  <a:off x="1252412" y="4505452"/>
                  <a:ext cx="6618354" cy="318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" name="Google Shape;525;p17"/>
                <p:cNvSpPr/>
                <p:nvPr/>
              </p:nvSpPr>
              <p:spPr>
                <a:xfrm>
                  <a:off x="700362" y="4658898"/>
                  <a:ext cx="219363" cy="57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6" name="Google Shape;526;p17"/>
                <p:cNvSpPr/>
                <p:nvPr/>
              </p:nvSpPr>
              <p:spPr>
                <a:xfrm>
                  <a:off x="8224275" y="4658898"/>
                  <a:ext cx="219363" cy="57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7" name="Google Shape;527;p17"/>
              <p:cNvSpPr/>
              <p:nvPr/>
            </p:nvSpPr>
            <p:spPr>
              <a:xfrm>
                <a:off x="8868500" y="257125"/>
                <a:ext cx="274226" cy="4609241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17"/>
              <p:cNvSpPr/>
              <p:nvPr/>
            </p:nvSpPr>
            <p:spPr>
              <a:xfrm>
                <a:off x="100" y="247648"/>
                <a:ext cx="274225" cy="461863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17"/>
              <p:cNvSpPr/>
              <p:nvPr/>
            </p:nvSpPr>
            <p:spPr>
              <a:xfrm>
                <a:off x="-157810" y="48204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" name="Google Shape;530;p17"/>
              <p:cNvSpPr/>
              <p:nvPr/>
            </p:nvSpPr>
            <p:spPr>
              <a:xfrm>
                <a:off x="-369550" y="49919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17"/>
              <p:cNvSpPr/>
              <p:nvPr/>
            </p:nvSpPr>
            <p:spPr>
              <a:xfrm>
                <a:off x="1170769" y="49919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17"/>
              <p:cNvSpPr/>
              <p:nvPr/>
            </p:nvSpPr>
            <p:spPr>
              <a:xfrm>
                <a:off x="5524907" y="49919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" name="Google Shape;533;p17"/>
            <p:cNvGrpSpPr/>
            <p:nvPr/>
          </p:nvGrpSpPr>
          <p:grpSpPr>
            <a:xfrm>
              <a:off x="-10709" y="444378"/>
              <a:ext cx="448838" cy="860613"/>
              <a:chOff x="561117" y="628348"/>
              <a:chExt cx="448838" cy="855480"/>
            </a:xfrm>
          </p:grpSpPr>
          <p:sp>
            <p:nvSpPr>
              <p:cNvPr id="534" name="Google Shape;534;p17"/>
              <p:cNvSpPr/>
              <p:nvPr/>
            </p:nvSpPr>
            <p:spPr>
              <a:xfrm>
                <a:off x="561117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3020" y="1"/>
                    </a:moveTo>
                    <a:lnTo>
                      <a:pt x="0" y="11"/>
                    </a:lnTo>
                    <a:lnTo>
                      <a:pt x="73" y="5758"/>
                    </a:lnTo>
                    <a:lnTo>
                      <a:pt x="1321" y="5758"/>
                    </a:lnTo>
                    <a:lnTo>
                      <a:pt x="1321" y="5422"/>
                    </a:lnTo>
                    <a:cubicBezTo>
                      <a:pt x="944" y="5422"/>
                      <a:pt x="828" y="4174"/>
                      <a:pt x="1573" y="4174"/>
                    </a:cubicBezTo>
                    <a:lnTo>
                      <a:pt x="1573" y="3723"/>
                    </a:lnTo>
                    <a:cubicBezTo>
                      <a:pt x="1825" y="3723"/>
                      <a:pt x="2380" y="3335"/>
                      <a:pt x="2380" y="2528"/>
                    </a:cubicBezTo>
                    <a:cubicBezTo>
                      <a:pt x="2380" y="2213"/>
                      <a:pt x="2318" y="2056"/>
                      <a:pt x="2244" y="1972"/>
                    </a:cubicBezTo>
                    <a:cubicBezTo>
                      <a:pt x="2108" y="1826"/>
                      <a:pt x="2189" y="1526"/>
                      <a:pt x="2344" y="1526"/>
                    </a:cubicBezTo>
                    <a:cubicBezTo>
                      <a:pt x="2355" y="1526"/>
                      <a:pt x="2368" y="1528"/>
                      <a:pt x="2380" y="1532"/>
                    </a:cubicBezTo>
                    <a:lnTo>
                      <a:pt x="2391" y="1532"/>
                    </a:lnTo>
                    <a:cubicBezTo>
                      <a:pt x="2437" y="1552"/>
                      <a:pt x="2485" y="1562"/>
                      <a:pt x="2532" y="1562"/>
                    </a:cubicBezTo>
                    <a:cubicBezTo>
                      <a:pt x="2701" y="1562"/>
                      <a:pt x="2861" y="1439"/>
                      <a:pt x="2894" y="1259"/>
                    </a:cubicBezTo>
                    <a:cubicBezTo>
                      <a:pt x="2914" y="1122"/>
                      <a:pt x="2888" y="867"/>
                      <a:pt x="2714" y="867"/>
                    </a:cubicBezTo>
                    <a:cubicBezTo>
                      <a:pt x="2702" y="867"/>
                      <a:pt x="2688" y="868"/>
                      <a:pt x="2674" y="871"/>
                    </a:cubicBezTo>
                    <a:lnTo>
                      <a:pt x="2674" y="703"/>
                    </a:lnTo>
                    <a:cubicBezTo>
                      <a:pt x="2863" y="703"/>
                      <a:pt x="3020" y="546"/>
                      <a:pt x="3020" y="357"/>
                    </a:cubicBezTo>
                    <a:lnTo>
                      <a:pt x="3020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17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17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7" name="Google Shape;537;p17"/>
            <p:cNvGrpSpPr/>
            <p:nvPr/>
          </p:nvGrpSpPr>
          <p:grpSpPr>
            <a:xfrm>
              <a:off x="8694552" y="444361"/>
              <a:ext cx="448838" cy="855480"/>
              <a:chOff x="4189590" y="628348"/>
              <a:chExt cx="448838" cy="855480"/>
            </a:xfrm>
          </p:grpSpPr>
          <p:sp>
            <p:nvSpPr>
              <p:cNvPr id="538" name="Google Shape;538;p17"/>
              <p:cNvSpPr/>
              <p:nvPr/>
            </p:nvSpPr>
            <p:spPr>
              <a:xfrm>
                <a:off x="4189590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1" y="1"/>
                    </a:moveTo>
                    <a:lnTo>
                      <a:pt x="1" y="357"/>
                    </a:lnTo>
                    <a:cubicBezTo>
                      <a:pt x="1" y="546"/>
                      <a:pt x="148" y="703"/>
                      <a:pt x="336" y="703"/>
                    </a:cubicBezTo>
                    <a:lnTo>
                      <a:pt x="336" y="871"/>
                    </a:lnTo>
                    <a:cubicBezTo>
                      <a:pt x="323" y="868"/>
                      <a:pt x="310" y="867"/>
                      <a:pt x="298" y="867"/>
                    </a:cubicBezTo>
                    <a:cubicBezTo>
                      <a:pt x="132" y="867"/>
                      <a:pt x="97" y="1122"/>
                      <a:pt x="127" y="1259"/>
                    </a:cubicBezTo>
                    <a:cubicBezTo>
                      <a:pt x="151" y="1439"/>
                      <a:pt x="310" y="1562"/>
                      <a:pt x="484" y="1562"/>
                    </a:cubicBezTo>
                    <a:cubicBezTo>
                      <a:pt x="532" y="1562"/>
                      <a:pt x="582" y="1552"/>
                      <a:pt x="630" y="1532"/>
                    </a:cubicBezTo>
                    <a:lnTo>
                      <a:pt x="640" y="1532"/>
                    </a:lnTo>
                    <a:cubicBezTo>
                      <a:pt x="652" y="1528"/>
                      <a:pt x="664" y="1526"/>
                      <a:pt x="675" y="1526"/>
                    </a:cubicBezTo>
                    <a:cubicBezTo>
                      <a:pt x="822" y="1526"/>
                      <a:pt x="903" y="1826"/>
                      <a:pt x="777" y="1972"/>
                    </a:cubicBezTo>
                    <a:cubicBezTo>
                      <a:pt x="703" y="2056"/>
                      <a:pt x="640" y="2213"/>
                      <a:pt x="640" y="2528"/>
                    </a:cubicBezTo>
                    <a:cubicBezTo>
                      <a:pt x="640" y="3335"/>
                      <a:pt x="1196" y="3723"/>
                      <a:pt x="1448" y="3723"/>
                    </a:cubicBezTo>
                    <a:lnTo>
                      <a:pt x="1448" y="4174"/>
                    </a:lnTo>
                    <a:cubicBezTo>
                      <a:pt x="2192" y="4174"/>
                      <a:pt x="2077" y="5422"/>
                      <a:pt x="1699" y="5422"/>
                    </a:cubicBezTo>
                    <a:lnTo>
                      <a:pt x="1699" y="5758"/>
                    </a:lnTo>
                    <a:lnTo>
                      <a:pt x="2947" y="5758"/>
                    </a:lnTo>
                    <a:lnTo>
                      <a:pt x="3021" y="1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17"/>
              <p:cNvSpPr/>
              <p:nvPr/>
            </p:nvSpPr>
            <p:spPr>
              <a:xfrm>
                <a:off x="4231636" y="771574"/>
                <a:ext cx="73395" cy="60172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05" extrusionOk="0">
                    <a:moveTo>
                      <a:pt x="269" y="0"/>
                    </a:moveTo>
                    <a:cubicBezTo>
                      <a:pt x="230" y="0"/>
                      <a:pt x="192" y="11"/>
                      <a:pt x="158" y="33"/>
                    </a:cubicBezTo>
                    <a:cubicBezTo>
                      <a:pt x="53" y="85"/>
                      <a:pt x="1" y="201"/>
                      <a:pt x="53" y="316"/>
                    </a:cubicBezTo>
                    <a:cubicBezTo>
                      <a:pt x="92" y="374"/>
                      <a:pt x="155" y="405"/>
                      <a:pt x="219" y="405"/>
                    </a:cubicBezTo>
                    <a:cubicBezTo>
                      <a:pt x="259" y="405"/>
                      <a:pt x="300" y="393"/>
                      <a:pt x="336" y="369"/>
                    </a:cubicBezTo>
                    <a:cubicBezTo>
                      <a:pt x="441" y="316"/>
                      <a:pt x="494" y="201"/>
                      <a:pt x="452" y="96"/>
                    </a:cubicBezTo>
                    <a:cubicBezTo>
                      <a:pt x="411" y="35"/>
                      <a:pt x="340" y="0"/>
                      <a:pt x="26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7"/>
              <p:cNvSpPr/>
              <p:nvPr/>
            </p:nvSpPr>
            <p:spPr>
              <a:xfrm>
                <a:off x="4322118" y="921485"/>
                <a:ext cx="183933" cy="20354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370" extrusionOk="0">
                    <a:moveTo>
                      <a:pt x="594" y="0"/>
                    </a:moveTo>
                    <a:cubicBezTo>
                      <a:pt x="564" y="0"/>
                      <a:pt x="534" y="3"/>
                      <a:pt x="503" y="10"/>
                    </a:cubicBezTo>
                    <a:cubicBezTo>
                      <a:pt x="199" y="62"/>
                      <a:pt x="0" y="398"/>
                      <a:pt x="63" y="775"/>
                    </a:cubicBezTo>
                    <a:cubicBezTo>
                      <a:pt x="130" y="1129"/>
                      <a:pt x="380" y="1369"/>
                      <a:pt x="662" y="1369"/>
                    </a:cubicBezTo>
                    <a:cubicBezTo>
                      <a:pt x="689" y="1369"/>
                      <a:pt x="717" y="1367"/>
                      <a:pt x="745" y="1362"/>
                    </a:cubicBezTo>
                    <a:cubicBezTo>
                      <a:pt x="1049" y="1310"/>
                      <a:pt x="1237" y="964"/>
                      <a:pt x="1174" y="586"/>
                    </a:cubicBezTo>
                    <a:cubicBezTo>
                      <a:pt x="1118" y="247"/>
                      <a:pt x="866" y="0"/>
                      <a:pt x="594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1" name="Google Shape;541;p17"/>
          <p:cNvSpPr txBox="1">
            <a:spLocks noGrp="1"/>
          </p:cNvSpPr>
          <p:nvPr>
            <p:ph type="title"/>
          </p:nvPr>
        </p:nvSpPr>
        <p:spPr>
          <a:xfrm>
            <a:off x="4484233" y="3890739"/>
            <a:ext cx="67568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42" name="Google Shape;542;p17"/>
          <p:cNvSpPr txBox="1">
            <a:spLocks noGrp="1"/>
          </p:cNvSpPr>
          <p:nvPr>
            <p:ph type="title" idx="2" hasCustomPrompt="1"/>
          </p:nvPr>
        </p:nvSpPr>
        <p:spPr>
          <a:xfrm>
            <a:off x="9438540" y="2263824"/>
            <a:ext cx="17420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43" name="Google Shape;543;p17"/>
          <p:cNvSpPr txBox="1">
            <a:spLocks noGrp="1"/>
          </p:cNvSpPr>
          <p:nvPr>
            <p:ph type="subTitle" idx="1"/>
          </p:nvPr>
        </p:nvSpPr>
        <p:spPr>
          <a:xfrm>
            <a:off x="4484233" y="5022771"/>
            <a:ext cx="6756800" cy="4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1374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5" name="Google Shape;545;p18"/>
          <p:cNvGrpSpPr/>
          <p:nvPr/>
        </p:nvGrpSpPr>
        <p:grpSpPr>
          <a:xfrm>
            <a:off x="-720159" y="-3434"/>
            <a:ext cx="13632317" cy="6864867"/>
            <a:chOff x="-540119" y="-2575"/>
            <a:chExt cx="10224238" cy="5148650"/>
          </a:xfrm>
        </p:grpSpPr>
        <p:sp>
          <p:nvSpPr>
            <p:cNvPr id="546" name="Google Shape;546;p18"/>
            <p:cNvSpPr/>
            <p:nvPr/>
          </p:nvSpPr>
          <p:spPr>
            <a:xfrm>
              <a:off x="169874" y="461350"/>
              <a:ext cx="8807154" cy="855436"/>
            </a:xfrm>
            <a:custGeom>
              <a:avLst/>
              <a:gdLst/>
              <a:ahLst/>
              <a:cxnLst/>
              <a:rect l="l" t="t" r="r" b="b"/>
              <a:pathLst>
                <a:path w="27675" h="40289" extrusionOk="0">
                  <a:moveTo>
                    <a:pt x="1" y="0"/>
                  </a:moveTo>
                  <a:lnTo>
                    <a:pt x="1" y="40289"/>
                  </a:lnTo>
                  <a:lnTo>
                    <a:pt x="27674" y="40289"/>
                  </a:lnTo>
                  <a:lnTo>
                    <a:pt x="276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8"/>
            <p:cNvSpPr/>
            <p:nvPr/>
          </p:nvSpPr>
          <p:spPr>
            <a:xfrm>
              <a:off x="-9519" y="445325"/>
              <a:ext cx="9153523" cy="302799"/>
            </a:xfrm>
            <a:custGeom>
              <a:avLst/>
              <a:gdLst/>
              <a:ahLst/>
              <a:cxnLst/>
              <a:rect l="l" t="t" r="r" b="b"/>
              <a:pathLst>
                <a:path w="27423" h="1375" extrusionOk="0">
                  <a:moveTo>
                    <a:pt x="1" y="1"/>
                  </a:moveTo>
                  <a:lnTo>
                    <a:pt x="1" y="1374"/>
                  </a:lnTo>
                  <a:lnTo>
                    <a:pt x="27422" y="1374"/>
                  </a:lnTo>
                  <a:lnTo>
                    <a:pt x="27422" y="1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8"/>
            <p:cNvSpPr/>
            <p:nvPr/>
          </p:nvSpPr>
          <p:spPr>
            <a:xfrm>
              <a:off x="14458" y="511112"/>
              <a:ext cx="9120845" cy="130625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-134255" y="222562"/>
              <a:ext cx="9409084" cy="261761"/>
            </a:xfrm>
            <a:custGeom>
              <a:avLst/>
              <a:gdLst/>
              <a:ahLst/>
              <a:cxnLst/>
              <a:rect l="l" t="t" r="r" b="b"/>
              <a:pathLst>
                <a:path w="30138" h="1658" extrusionOk="0">
                  <a:moveTo>
                    <a:pt x="902" y="0"/>
                  </a:moveTo>
                  <a:cubicBezTo>
                    <a:pt x="0" y="0"/>
                    <a:pt x="0" y="1657"/>
                    <a:pt x="902" y="1657"/>
                  </a:cubicBezTo>
                  <a:lnTo>
                    <a:pt x="29247" y="1657"/>
                  </a:lnTo>
                  <a:cubicBezTo>
                    <a:pt x="30138" y="1657"/>
                    <a:pt x="30138" y="0"/>
                    <a:pt x="29247" y="0"/>
                  </a:cubicBez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8"/>
            <p:cNvSpPr/>
            <p:nvPr/>
          </p:nvSpPr>
          <p:spPr>
            <a:xfrm>
              <a:off x="-540119" y="-2575"/>
              <a:ext cx="10224238" cy="266655"/>
            </a:xfrm>
            <a:custGeom>
              <a:avLst/>
              <a:gdLst/>
              <a:ahLst/>
              <a:cxnLst/>
              <a:rect l="l" t="t" r="r" b="b"/>
              <a:pathLst>
                <a:path w="32749" h="1689" extrusionOk="0">
                  <a:moveTo>
                    <a:pt x="0" y="0"/>
                  </a:moveTo>
                  <a:lnTo>
                    <a:pt x="0" y="315"/>
                  </a:lnTo>
                  <a:lnTo>
                    <a:pt x="902" y="1028"/>
                  </a:lnTo>
                  <a:cubicBezTo>
                    <a:pt x="902" y="1395"/>
                    <a:pt x="1195" y="1688"/>
                    <a:pt x="1562" y="1688"/>
                  </a:cubicBezTo>
                  <a:lnTo>
                    <a:pt x="31186" y="1688"/>
                  </a:lnTo>
                  <a:cubicBezTo>
                    <a:pt x="31553" y="1688"/>
                    <a:pt x="31847" y="1395"/>
                    <a:pt x="31847" y="1028"/>
                  </a:cubicBezTo>
                  <a:lnTo>
                    <a:pt x="32749" y="315"/>
                  </a:lnTo>
                  <a:lnTo>
                    <a:pt x="32749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8"/>
            <p:cNvSpPr/>
            <p:nvPr/>
          </p:nvSpPr>
          <p:spPr>
            <a:xfrm>
              <a:off x="-540119" y="-2575"/>
              <a:ext cx="10221116" cy="49731"/>
            </a:xfrm>
            <a:custGeom>
              <a:avLst/>
              <a:gdLst/>
              <a:ahLst/>
              <a:cxnLst/>
              <a:rect l="l" t="t" r="r" b="b"/>
              <a:pathLst>
                <a:path w="32739" h="315" extrusionOk="0">
                  <a:moveTo>
                    <a:pt x="0" y="0"/>
                  </a:moveTo>
                  <a:lnTo>
                    <a:pt x="0" y="315"/>
                  </a:lnTo>
                  <a:lnTo>
                    <a:pt x="32738" y="315"/>
                  </a:lnTo>
                  <a:lnTo>
                    <a:pt x="32738" y="0"/>
                  </a:lnTo>
                  <a:close/>
                </a:path>
              </a:pathLst>
            </a:custGeom>
            <a:solidFill>
              <a:srgbClr val="FFB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8"/>
            <p:cNvSpPr/>
            <p:nvPr/>
          </p:nvSpPr>
          <p:spPr>
            <a:xfrm>
              <a:off x="710338" y="382856"/>
              <a:ext cx="3444951" cy="99841"/>
            </a:xfrm>
            <a:custGeom>
              <a:avLst/>
              <a:gdLst/>
              <a:ahLst/>
              <a:cxnLst/>
              <a:rect l="l" t="t" r="r" b="b"/>
              <a:pathLst>
                <a:path w="23187" h="672" extrusionOk="0">
                  <a:moveTo>
                    <a:pt x="441" y="0"/>
                  </a:moveTo>
                  <a:cubicBezTo>
                    <a:pt x="231" y="11"/>
                    <a:pt x="64" y="147"/>
                    <a:pt x="1" y="336"/>
                  </a:cubicBezTo>
                  <a:cubicBezTo>
                    <a:pt x="64" y="535"/>
                    <a:pt x="231" y="672"/>
                    <a:pt x="441" y="672"/>
                  </a:cubicBezTo>
                  <a:lnTo>
                    <a:pt x="22746" y="672"/>
                  </a:lnTo>
                  <a:cubicBezTo>
                    <a:pt x="22945" y="672"/>
                    <a:pt x="23123" y="535"/>
                    <a:pt x="23186" y="336"/>
                  </a:cubicBezTo>
                  <a:cubicBezTo>
                    <a:pt x="23123" y="147"/>
                    <a:pt x="22945" y="11"/>
                    <a:pt x="22746" y="0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8"/>
            <p:cNvSpPr/>
            <p:nvPr/>
          </p:nvSpPr>
          <p:spPr>
            <a:xfrm>
              <a:off x="-340621" y="128150"/>
              <a:ext cx="9821812" cy="34891"/>
            </a:xfrm>
            <a:custGeom>
              <a:avLst/>
              <a:gdLst/>
              <a:ahLst/>
              <a:cxnLst/>
              <a:rect l="l" t="t" r="r" b="b"/>
              <a:pathLst>
                <a:path w="31460" h="221" extrusionOk="0">
                  <a:moveTo>
                    <a:pt x="1" y="0"/>
                  </a:moveTo>
                  <a:lnTo>
                    <a:pt x="263" y="200"/>
                  </a:lnTo>
                  <a:lnTo>
                    <a:pt x="263" y="221"/>
                  </a:lnTo>
                  <a:lnTo>
                    <a:pt x="31208" y="221"/>
                  </a:lnTo>
                  <a:lnTo>
                    <a:pt x="31208" y="200"/>
                  </a:lnTo>
                  <a:lnTo>
                    <a:pt x="314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4" name="Google Shape;554;p18"/>
            <p:cNvGrpSpPr/>
            <p:nvPr/>
          </p:nvGrpSpPr>
          <p:grpSpPr>
            <a:xfrm>
              <a:off x="-369544" y="254598"/>
              <a:ext cx="9889274" cy="4891477"/>
              <a:chOff x="-369550" y="247648"/>
              <a:chExt cx="9889274" cy="4891477"/>
            </a:xfrm>
          </p:grpSpPr>
          <p:sp>
            <p:nvSpPr>
              <p:cNvPr id="555" name="Google Shape;555;p18"/>
              <p:cNvSpPr/>
              <p:nvPr/>
            </p:nvSpPr>
            <p:spPr>
              <a:xfrm>
                <a:off x="5025" y="1299850"/>
                <a:ext cx="9140707" cy="3522165"/>
              </a:xfrm>
              <a:custGeom>
                <a:avLst/>
                <a:gdLst/>
                <a:ahLst/>
                <a:cxnLst/>
                <a:rect l="l" t="t" r="r" b="b"/>
                <a:pathLst>
                  <a:path w="27675" h="40289" extrusionOk="0">
                    <a:moveTo>
                      <a:pt x="1" y="0"/>
                    </a:moveTo>
                    <a:lnTo>
                      <a:pt x="1" y="40289"/>
                    </a:lnTo>
                    <a:lnTo>
                      <a:pt x="27674" y="40289"/>
                    </a:lnTo>
                    <a:lnTo>
                      <a:pt x="276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8"/>
              <p:cNvSpPr/>
              <p:nvPr/>
            </p:nvSpPr>
            <p:spPr>
              <a:xfrm>
                <a:off x="243846" y="4505452"/>
                <a:ext cx="8625638" cy="318714"/>
              </a:xfrm>
              <a:custGeom>
                <a:avLst/>
                <a:gdLst/>
                <a:ahLst/>
                <a:cxnLst/>
                <a:rect l="l" t="t" r="r" b="b"/>
                <a:pathLst>
                  <a:path w="27171" h="3178" extrusionOk="0">
                    <a:moveTo>
                      <a:pt x="1" y="0"/>
                    </a:moveTo>
                    <a:lnTo>
                      <a:pt x="1" y="3177"/>
                    </a:lnTo>
                    <a:lnTo>
                      <a:pt x="27171" y="3177"/>
                    </a:lnTo>
                    <a:lnTo>
                      <a:pt x="271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7" name="Google Shape;557;p18"/>
              <p:cNvGrpSpPr/>
              <p:nvPr/>
            </p:nvGrpSpPr>
            <p:grpSpPr>
              <a:xfrm>
                <a:off x="700362" y="4505452"/>
                <a:ext cx="7743276" cy="318714"/>
                <a:chOff x="700362" y="4505452"/>
                <a:chExt cx="7743276" cy="318714"/>
              </a:xfrm>
            </p:grpSpPr>
            <p:sp>
              <p:nvSpPr>
                <p:cNvPr id="558" name="Google Shape;558;p18"/>
                <p:cNvSpPr/>
                <p:nvPr/>
              </p:nvSpPr>
              <p:spPr>
                <a:xfrm>
                  <a:off x="1252412" y="4505452"/>
                  <a:ext cx="6618354" cy="318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9" name="Google Shape;559;p18"/>
                <p:cNvSpPr/>
                <p:nvPr/>
              </p:nvSpPr>
              <p:spPr>
                <a:xfrm>
                  <a:off x="700362" y="4658898"/>
                  <a:ext cx="219363" cy="57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0" name="Google Shape;560;p18"/>
                <p:cNvSpPr/>
                <p:nvPr/>
              </p:nvSpPr>
              <p:spPr>
                <a:xfrm>
                  <a:off x="8224275" y="4658898"/>
                  <a:ext cx="219363" cy="57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61" name="Google Shape;561;p18"/>
              <p:cNvSpPr/>
              <p:nvPr/>
            </p:nvSpPr>
            <p:spPr>
              <a:xfrm>
                <a:off x="8868500" y="257125"/>
                <a:ext cx="274226" cy="4609241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18"/>
              <p:cNvSpPr/>
              <p:nvPr/>
            </p:nvSpPr>
            <p:spPr>
              <a:xfrm>
                <a:off x="100" y="247648"/>
                <a:ext cx="274225" cy="461863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18"/>
              <p:cNvSpPr/>
              <p:nvPr/>
            </p:nvSpPr>
            <p:spPr>
              <a:xfrm>
                <a:off x="-157810" y="48204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18"/>
              <p:cNvSpPr/>
              <p:nvPr/>
            </p:nvSpPr>
            <p:spPr>
              <a:xfrm>
                <a:off x="-369550" y="49919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18"/>
              <p:cNvSpPr/>
              <p:nvPr/>
            </p:nvSpPr>
            <p:spPr>
              <a:xfrm>
                <a:off x="1170769" y="49919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18"/>
              <p:cNvSpPr/>
              <p:nvPr/>
            </p:nvSpPr>
            <p:spPr>
              <a:xfrm>
                <a:off x="5524907" y="49919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" name="Google Shape;567;p18"/>
            <p:cNvGrpSpPr/>
            <p:nvPr/>
          </p:nvGrpSpPr>
          <p:grpSpPr>
            <a:xfrm>
              <a:off x="-10703" y="451328"/>
              <a:ext cx="448838" cy="860613"/>
              <a:chOff x="561117" y="628348"/>
              <a:chExt cx="448838" cy="855480"/>
            </a:xfrm>
          </p:grpSpPr>
          <p:sp>
            <p:nvSpPr>
              <p:cNvPr id="568" name="Google Shape;568;p18"/>
              <p:cNvSpPr/>
              <p:nvPr/>
            </p:nvSpPr>
            <p:spPr>
              <a:xfrm>
                <a:off x="561117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3020" y="1"/>
                    </a:moveTo>
                    <a:lnTo>
                      <a:pt x="0" y="11"/>
                    </a:lnTo>
                    <a:lnTo>
                      <a:pt x="73" y="5758"/>
                    </a:lnTo>
                    <a:lnTo>
                      <a:pt x="1321" y="5758"/>
                    </a:lnTo>
                    <a:lnTo>
                      <a:pt x="1321" y="5422"/>
                    </a:lnTo>
                    <a:cubicBezTo>
                      <a:pt x="944" y="5422"/>
                      <a:pt x="828" y="4174"/>
                      <a:pt x="1573" y="4174"/>
                    </a:cubicBezTo>
                    <a:lnTo>
                      <a:pt x="1573" y="3723"/>
                    </a:lnTo>
                    <a:cubicBezTo>
                      <a:pt x="1825" y="3723"/>
                      <a:pt x="2380" y="3335"/>
                      <a:pt x="2380" y="2528"/>
                    </a:cubicBezTo>
                    <a:cubicBezTo>
                      <a:pt x="2380" y="2213"/>
                      <a:pt x="2318" y="2056"/>
                      <a:pt x="2244" y="1972"/>
                    </a:cubicBezTo>
                    <a:cubicBezTo>
                      <a:pt x="2108" y="1826"/>
                      <a:pt x="2189" y="1526"/>
                      <a:pt x="2344" y="1526"/>
                    </a:cubicBezTo>
                    <a:cubicBezTo>
                      <a:pt x="2355" y="1526"/>
                      <a:pt x="2368" y="1528"/>
                      <a:pt x="2380" y="1532"/>
                    </a:cubicBezTo>
                    <a:lnTo>
                      <a:pt x="2391" y="1532"/>
                    </a:lnTo>
                    <a:cubicBezTo>
                      <a:pt x="2437" y="1552"/>
                      <a:pt x="2485" y="1562"/>
                      <a:pt x="2532" y="1562"/>
                    </a:cubicBezTo>
                    <a:cubicBezTo>
                      <a:pt x="2701" y="1562"/>
                      <a:pt x="2861" y="1439"/>
                      <a:pt x="2894" y="1259"/>
                    </a:cubicBezTo>
                    <a:cubicBezTo>
                      <a:pt x="2914" y="1122"/>
                      <a:pt x="2888" y="867"/>
                      <a:pt x="2714" y="867"/>
                    </a:cubicBezTo>
                    <a:cubicBezTo>
                      <a:pt x="2702" y="867"/>
                      <a:pt x="2688" y="868"/>
                      <a:pt x="2674" y="871"/>
                    </a:cubicBezTo>
                    <a:lnTo>
                      <a:pt x="2674" y="703"/>
                    </a:lnTo>
                    <a:cubicBezTo>
                      <a:pt x="2863" y="703"/>
                      <a:pt x="3020" y="546"/>
                      <a:pt x="3020" y="357"/>
                    </a:cubicBezTo>
                    <a:lnTo>
                      <a:pt x="3020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18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18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1" name="Google Shape;571;p18"/>
            <p:cNvGrpSpPr/>
            <p:nvPr/>
          </p:nvGrpSpPr>
          <p:grpSpPr>
            <a:xfrm>
              <a:off x="8694558" y="451311"/>
              <a:ext cx="448838" cy="855480"/>
              <a:chOff x="4189590" y="628348"/>
              <a:chExt cx="448838" cy="855480"/>
            </a:xfrm>
          </p:grpSpPr>
          <p:sp>
            <p:nvSpPr>
              <p:cNvPr id="572" name="Google Shape;572;p18"/>
              <p:cNvSpPr/>
              <p:nvPr/>
            </p:nvSpPr>
            <p:spPr>
              <a:xfrm>
                <a:off x="4189590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1" y="1"/>
                    </a:moveTo>
                    <a:lnTo>
                      <a:pt x="1" y="357"/>
                    </a:lnTo>
                    <a:cubicBezTo>
                      <a:pt x="1" y="546"/>
                      <a:pt x="148" y="703"/>
                      <a:pt x="336" y="703"/>
                    </a:cubicBezTo>
                    <a:lnTo>
                      <a:pt x="336" y="871"/>
                    </a:lnTo>
                    <a:cubicBezTo>
                      <a:pt x="323" y="868"/>
                      <a:pt x="310" y="867"/>
                      <a:pt x="298" y="867"/>
                    </a:cubicBezTo>
                    <a:cubicBezTo>
                      <a:pt x="132" y="867"/>
                      <a:pt x="97" y="1122"/>
                      <a:pt x="127" y="1259"/>
                    </a:cubicBezTo>
                    <a:cubicBezTo>
                      <a:pt x="151" y="1439"/>
                      <a:pt x="310" y="1562"/>
                      <a:pt x="484" y="1562"/>
                    </a:cubicBezTo>
                    <a:cubicBezTo>
                      <a:pt x="532" y="1562"/>
                      <a:pt x="582" y="1552"/>
                      <a:pt x="630" y="1532"/>
                    </a:cubicBezTo>
                    <a:lnTo>
                      <a:pt x="640" y="1532"/>
                    </a:lnTo>
                    <a:cubicBezTo>
                      <a:pt x="652" y="1528"/>
                      <a:pt x="664" y="1526"/>
                      <a:pt x="675" y="1526"/>
                    </a:cubicBezTo>
                    <a:cubicBezTo>
                      <a:pt x="822" y="1526"/>
                      <a:pt x="903" y="1826"/>
                      <a:pt x="777" y="1972"/>
                    </a:cubicBezTo>
                    <a:cubicBezTo>
                      <a:pt x="703" y="2056"/>
                      <a:pt x="640" y="2213"/>
                      <a:pt x="640" y="2528"/>
                    </a:cubicBezTo>
                    <a:cubicBezTo>
                      <a:pt x="640" y="3335"/>
                      <a:pt x="1196" y="3723"/>
                      <a:pt x="1448" y="3723"/>
                    </a:cubicBezTo>
                    <a:lnTo>
                      <a:pt x="1448" y="4174"/>
                    </a:lnTo>
                    <a:cubicBezTo>
                      <a:pt x="2192" y="4174"/>
                      <a:pt x="2077" y="5422"/>
                      <a:pt x="1699" y="5422"/>
                    </a:cubicBezTo>
                    <a:lnTo>
                      <a:pt x="1699" y="5758"/>
                    </a:lnTo>
                    <a:lnTo>
                      <a:pt x="2947" y="5758"/>
                    </a:lnTo>
                    <a:lnTo>
                      <a:pt x="3021" y="1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18"/>
              <p:cNvSpPr/>
              <p:nvPr/>
            </p:nvSpPr>
            <p:spPr>
              <a:xfrm>
                <a:off x="4231636" y="771574"/>
                <a:ext cx="73395" cy="60172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05" extrusionOk="0">
                    <a:moveTo>
                      <a:pt x="269" y="0"/>
                    </a:moveTo>
                    <a:cubicBezTo>
                      <a:pt x="230" y="0"/>
                      <a:pt x="192" y="11"/>
                      <a:pt x="158" y="33"/>
                    </a:cubicBezTo>
                    <a:cubicBezTo>
                      <a:pt x="53" y="85"/>
                      <a:pt x="1" y="201"/>
                      <a:pt x="53" y="316"/>
                    </a:cubicBezTo>
                    <a:cubicBezTo>
                      <a:pt x="92" y="374"/>
                      <a:pt x="155" y="405"/>
                      <a:pt x="219" y="405"/>
                    </a:cubicBezTo>
                    <a:cubicBezTo>
                      <a:pt x="259" y="405"/>
                      <a:pt x="300" y="393"/>
                      <a:pt x="336" y="369"/>
                    </a:cubicBezTo>
                    <a:cubicBezTo>
                      <a:pt x="441" y="316"/>
                      <a:pt x="494" y="201"/>
                      <a:pt x="452" y="96"/>
                    </a:cubicBezTo>
                    <a:cubicBezTo>
                      <a:pt x="411" y="35"/>
                      <a:pt x="340" y="0"/>
                      <a:pt x="26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18"/>
              <p:cNvSpPr/>
              <p:nvPr/>
            </p:nvSpPr>
            <p:spPr>
              <a:xfrm>
                <a:off x="4322118" y="921485"/>
                <a:ext cx="183933" cy="20354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370" extrusionOk="0">
                    <a:moveTo>
                      <a:pt x="594" y="0"/>
                    </a:moveTo>
                    <a:cubicBezTo>
                      <a:pt x="564" y="0"/>
                      <a:pt x="534" y="3"/>
                      <a:pt x="503" y="10"/>
                    </a:cubicBezTo>
                    <a:cubicBezTo>
                      <a:pt x="199" y="62"/>
                      <a:pt x="0" y="398"/>
                      <a:pt x="63" y="775"/>
                    </a:cubicBezTo>
                    <a:cubicBezTo>
                      <a:pt x="130" y="1129"/>
                      <a:pt x="380" y="1369"/>
                      <a:pt x="662" y="1369"/>
                    </a:cubicBezTo>
                    <a:cubicBezTo>
                      <a:pt x="689" y="1369"/>
                      <a:pt x="717" y="1367"/>
                      <a:pt x="745" y="1362"/>
                    </a:cubicBezTo>
                    <a:cubicBezTo>
                      <a:pt x="1049" y="1310"/>
                      <a:pt x="1237" y="964"/>
                      <a:pt x="1174" y="586"/>
                    </a:cubicBezTo>
                    <a:cubicBezTo>
                      <a:pt x="1118" y="247"/>
                      <a:pt x="866" y="0"/>
                      <a:pt x="594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75" name="Google Shape;575;p18"/>
          <p:cNvSpPr txBox="1">
            <a:spLocks noGrp="1"/>
          </p:cNvSpPr>
          <p:nvPr>
            <p:ph type="title"/>
          </p:nvPr>
        </p:nvSpPr>
        <p:spPr>
          <a:xfrm>
            <a:off x="2717600" y="3938744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76" name="Google Shape;576;p18"/>
          <p:cNvSpPr txBox="1">
            <a:spLocks noGrp="1"/>
          </p:cNvSpPr>
          <p:nvPr>
            <p:ph type="title" idx="2" hasCustomPrompt="1"/>
          </p:nvPr>
        </p:nvSpPr>
        <p:spPr>
          <a:xfrm>
            <a:off x="4640400" y="2327433"/>
            <a:ext cx="291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77" name="Google Shape;577;p18"/>
          <p:cNvSpPr txBox="1">
            <a:spLocks noGrp="1"/>
          </p:cNvSpPr>
          <p:nvPr>
            <p:ph type="subTitle" idx="1"/>
          </p:nvPr>
        </p:nvSpPr>
        <p:spPr>
          <a:xfrm>
            <a:off x="2717600" y="5116681"/>
            <a:ext cx="6756800" cy="3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65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19"/>
          <p:cNvGrpSpPr/>
          <p:nvPr/>
        </p:nvGrpSpPr>
        <p:grpSpPr>
          <a:xfrm>
            <a:off x="-720167" y="-12700"/>
            <a:ext cx="13632317" cy="6864867"/>
            <a:chOff x="-540125" y="-9525"/>
            <a:chExt cx="10224238" cy="5148650"/>
          </a:xfrm>
        </p:grpSpPr>
        <p:sp>
          <p:nvSpPr>
            <p:cNvPr id="580" name="Google Shape;580;p19"/>
            <p:cNvSpPr/>
            <p:nvPr/>
          </p:nvSpPr>
          <p:spPr>
            <a:xfrm>
              <a:off x="169868" y="454400"/>
              <a:ext cx="8807154" cy="855436"/>
            </a:xfrm>
            <a:custGeom>
              <a:avLst/>
              <a:gdLst/>
              <a:ahLst/>
              <a:cxnLst/>
              <a:rect l="l" t="t" r="r" b="b"/>
              <a:pathLst>
                <a:path w="27675" h="40289" extrusionOk="0">
                  <a:moveTo>
                    <a:pt x="1" y="0"/>
                  </a:moveTo>
                  <a:lnTo>
                    <a:pt x="1" y="40289"/>
                  </a:lnTo>
                  <a:lnTo>
                    <a:pt x="27674" y="40289"/>
                  </a:lnTo>
                  <a:lnTo>
                    <a:pt x="276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9"/>
            <p:cNvSpPr/>
            <p:nvPr/>
          </p:nvSpPr>
          <p:spPr>
            <a:xfrm>
              <a:off x="-9525" y="438375"/>
              <a:ext cx="9153523" cy="302799"/>
            </a:xfrm>
            <a:custGeom>
              <a:avLst/>
              <a:gdLst/>
              <a:ahLst/>
              <a:cxnLst/>
              <a:rect l="l" t="t" r="r" b="b"/>
              <a:pathLst>
                <a:path w="27423" h="1375" extrusionOk="0">
                  <a:moveTo>
                    <a:pt x="1" y="1"/>
                  </a:moveTo>
                  <a:lnTo>
                    <a:pt x="1" y="1374"/>
                  </a:lnTo>
                  <a:lnTo>
                    <a:pt x="27422" y="1374"/>
                  </a:lnTo>
                  <a:lnTo>
                    <a:pt x="27422" y="1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9"/>
            <p:cNvSpPr/>
            <p:nvPr/>
          </p:nvSpPr>
          <p:spPr>
            <a:xfrm>
              <a:off x="14452" y="504162"/>
              <a:ext cx="9120845" cy="130625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9"/>
            <p:cNvSpPr/>
            <p:nvPr/>
          </p:nvSpPr>
          <p:spPr>
            <a:xfrm>
              <a:off x="-134261" y="215612"/>
              <a:ext cx="9409084" cy="261761"/>
            </a:xfrm>
            <a:custGeom>
              <a:avLst/>
              <a:gdLst/>
              <a:ahLst/>
              <a:cxnLst/>
              <a:rect l="l" t="t" r="r" b="b"/>
              <a:pathLst>
                <a:path w="30138" h="1658" extrusionOk="0">
                  <a:moveTo>
                    <a:pt x="902" y="0"/>
                  </a:moveTo>
                  <a:cubicBezTo>
                    <a:pt x="0" y="0"/>
                    <a:pt x="0" y="1657"/>
                    <a:pt x="902" y="1657"/>
                  </a:cubicBezTo>
                  <a:lnTo>
                    <a:pt x="29247" y="1657"/>
                  </a:lnTo>
                  <a:cubicBezTo>
                    <a:pt x="30138" y="1657"/>
                    <a:pt x="30138" y="0"/>
                    <a:pt x="29247" y="0"/>
                  </a:cubicBez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9"/>
            <p:cNvSpPr/>
            <p:nvPr/>
          </p:nvSpPr>
          <p:spPr>
            <a:xfrm>
              <a:off x="-540125" y="-9525"/>
              <a:ext cx="10224238" cy="266655"/>
            </a:xfrm>
            <a:custGeom>
              <a:avLst/>
              <a:gdLst/>
              <a:ahLst/>
              <a:cxnLst/>
              <a:rect l="l" t="t" r="r" b="b"/>
              <a:pathLst>
                <a:path w="32749" h="1689" extrusionOk="0">
                  <a:moveTo>
                    <a:pt x="0" y="0"/>
                  </a:moveTo>
                  <a:lnTo>
                    <a:pt x="0" y="315"/>
                  </a:lnTo>
                  <a:lnTo>
                    <a:pt x="902" y="1028"/>
                  </a:lnTo>
                  <a:cubicBezTo>
                    <a:pt x="902" y="1395"/>
                    <a:pt x="1195" y="1688"/>
                    <a:pt x="1562" y="1688"/>
                  </a:cubicBezTo>
                  <a:lnTo>
                    <a:pt x="31186" y="1688"/>
                  </a:lnTo>
                  <a:cubicBezTo>
                    <a:pt x="31553" y="1688"/>
                    <a:pt x="31847" y="1395"/>
                    <a:pt x="31847" y="1028"/>
                  </a:cubicBezTo>
                  <a:lnTo>
                    <a:pt x="32749" y="315"/>
                  </a:lnTo>
                  <a:lnTo>
                    <a:pt x="32749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9"/>
            <p:cNvSpPr/>
            <p:nvPr/>
          </p:nvSpPr>
          <p:spPr>
            <a:xfrm>
              <a:off x="-540125" y="-9525"/>
              <a:ext cx="10221116" cy="49731"/>
            </a:xfrm>
            <a:custGeom>
              <a:avLst/>
              <a:gdLst/>
              <a:ahLst/>
              <a:cxnLst/>
              <a:rect l="l" t="t" r="r" b="b"/>
              <a:pathLst>
                <a:path w="32739" h="315" extrusionOk="0">
                  <a:moveTo>
                    <a:pt x="0" y="0"/>
                  </a:moveTo>
                  <a:lnTo>
                    <a:pt x="0" y="315"/>
                  </a:lnTo>
                  <a:lnTo>
                    <a:pt x="32738" y="315"/>
                  </a:lnTo>
                  <a:lnTo>
                    <a:pt x="32738" y="0"/>
                  </a:lnTo>
                  <a:close/>
                </a:path>
              </a:pathLst>
            </a:custGeom>
            <a:solidFill>
              <a:srgbClr val="FFB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9"/>
            <p:cNvSpPr/>
            <p:nvPr/>
          </p:nvSpPr>
          <p:spPr>
            <a:xfrm>
              <a:off x="-340627" y="121200"/>
              <a:ext cx="9821812" cy="34891"/>
            </a:xfrm>
            <a:custGeom>
              <a:avLst/>
              <a:gdLst/>
              <a:ahLst/>
              <a:cxnLst/>
              <a:rect l="l" t="t" r="r" b="b"/>
              <a:pathLst>
                <a:path w="31460" h="221" extrusionOk="0">
                  <a:moveTo>
                    <a:pt x="1" y="0"/>
                  </a:moveTo>
                  <a:lnTo>
                    <a:pt x="263" y="200"/>
                  </a:lnTo>
                  <a:lnTo>
                    <a:pt x="263" y="221"/>
                  </a:lnTo>
                  <a:lnTo>
                    <a:pt x="31208" y="221"/>
                  </a:lnTo>
                  <a:lnTo>
                    <a:pt x="31208" y="200"/>
                  </a:lnTo>
                  <a:lnTo>
                    <a:pt x="314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7" name="Google Shape;587;p19"/>
            <p:cNvGrpSpPr/>
            <p:nvPr/>
          </p:nvGrpSpPr>
          <p:grpSpPr>
            <a:xfrm>
              <a:off x="-369550" y="247648"/>
              <a:ext cx="9889274" cy="4891477"/>
              <a:chOff x="-369550" y="247648"/>
              <a:chExt cx="9889274" cy="4891477"/>
            </a:xfrm>
          </p:grpSpPr>
          <p:sp>
            <p:nvSpPr>
              <p:cNvPr id="588" name="Google Shape;588;p19"/>
              <p:cNvSpPr/>
              <p:nvPr/>
            </p:nvSpPr>
            <p:spPr>
              <a:xfrm>
                <a:off x="5025" y="1299850"/>
                <a:ext cx="9140707" cy="3522165"/>
              </a:xfrm>
              <a:custGeom>
                <a:avLst/>
                <a:gdLst/>
                <a:ahLst/>
                <a:cxnLst/>
                <a:rect l="l" t="t" r="r" b="b"/>
                <a:pathLst>
                  <a:path w="27675" h="40289" extrusionOk="0">
                    <a:moveTo>
                      <a:pt x="1" y="0"/>
                    </a:moveTo>
                    <a:lnTo>
                      <a:pt x="1" y="40289"/>
                    </a:lnTo>
                    <a:lnTo>
                      <a:pt x="27674" y="40289"/>
                    </a:lnTo>
                    <a:lnTo>
                      <a:pt x="276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19"/>
              <p:cNvSpPr/>
              <p:nvPr/>
            </p:nvSpPr>
            <p:spPr>
              <a:xfrm>
                <a:off x="243846" y="4505452"/>
                <a:ext cx="8625638" cy="318714"/>
              </a:xfrm>
              <a:custGeom>
                <a:avLst/>
                <a:gdLst/>
                <a:ahLst/>
                <a:cxnLst/>
                <a:rect l="l" t="t" r="r" b="b"/>
                <a:pathLst>
                  <a:path w="27171" h="3178" extrusionOk="0">
                    <a:moveTo>
                      <a:pt x="1" y="0"/>
                    </a:moveTo>
                    <a:lnTo>
                      <a:pt x="1" y="3177"/>
                    </a:lnTo>
                    <a:lnTo>
                      <a:pt x="27171" y="3177"/>
                    </a:lnTo>
                    <a:lnTo>
                      <a:pt x="271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90" name="Google Shape;590;p19"/>
              <p:cNvGrpSpPr/>
              <p:nvPr/>
            </p:nvGrpSpPr>
            <p:grpSpPr>
              <a:xfrm>
                <a:off x="700362" y="4505452"/>
                <a:ext cx="7743276" cy="318714"/>
                <a:chOff x="700362" y="4505452"/>
                <a:chExt cx="7743276" cy="318714"/>
              </a:xfrm>
            </p:grpSpPr>
            <p:sp>
              <p:nvSpPr>
                <p:cNvPr id="591" name="Google Shape;591;p19"/>
                <p:cNvSpPr/>
                <p:nvPr/>
              </p:nvSpPr>
              <p:spPr>
                <a:xfrm>
                  <a:off x="1252412" y="4505452"/>
                  <a:ext cx="6618354" cy="318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" name="Google Shape;592;p19"/>
                <p:cNvSpPr/>
                <p:nvPr/>
              </p:nvSpPr>
              <p:spPr>
                <a:xfrm>
                  <a:off x="700362" y="4658898"/>
                  <a:ext cx="219363" cy="57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" name="Google Shape;593;p19"/>
                <p:cNvSpPr/>
                <p:nvPr/>
              </p:nvSpPr>
              <p:spPr>
                <a:xfrm>
                  <a:off x="8224275" y="4658898"/>
                  <a:ext cx="219363" cy="57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94" name="Google Shape;594;p19"/>
              <p:cNvSpPr/>
              <p:nvPr/>
            </p:nvSpPr>
            <p:spPr>
              <a:xfrm>
                <a:off x="8868500" y="257125"/>
                <a:ext cx="274226" cy="4609241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9"/>
              <p:cNvSpPr/>
              <p:nvPr/>
            </p:nvSpPr>
            <p:spPr>
              <a:xfrm>
                <a:off x="100" y="247648"/>
                <a:ext cx="274225" cy="461863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9"/>
              <p:cNvSpPr/>
              <p:nvPr/>
            </p:nvSpPr>
            <p:spPr>
              <a:xfrm>
                <a:off x="-157810" y="48204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9"/>
              <p:cNvSpPr/>
              <p:nvPr/>
            </p:nvSpPr>
            <p:spPr>
              <a:xfrm>
                <a:off x="-369550" y="49919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9"/>
              <p:cNvSpPr/>
              <p:nvPr/>
            </p:nvSpPr>
            <p:spPr>
              <a:xfrm>
                <a:off x="1170769" y="49919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9"/>
              <p:cNvSpPr/>
              <p:nvPr/>
            </p:nvSpPr>
            <p:spPr>
              <a:xfrm>
                <a:off x="5524907" y="49919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0" name="Google Shape;600;p19"/>
            <p:cNvGrpSpPr/>
            <p:nvPr/>
          </p:nvGrpSpPr>
          <p:grpSpPr>
            <a:xfrm>
              <a:off x="-10709" y="444378"/>
              <a:ext cx="448838" cy="860613"/>
              <a:chOff x="561117" y="628348"/>
              <a:chExt cx="448838" cy="855480"/>
            </a:xfrm>
          </p:grpSpPr>
          <p:sp>
            <p:nvSpPr>
              <p:cNvPr id="601" name="Google Shape;601;p19"/>
              <p:cNvSpPr/>
              <p:nvPr/>
            </p:nvSpPr>
            <p:spPr>
              <a:xfrm>
                <a:off x="561117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3020" y="1"/>
                    </a:moveTo>
                    <a:lnTo>
                      <a:pt x="0" y="11"/>
                    </a:lnTo>
                    <a:lnTo>
                      <a:pt x="73" y="5758"/>
                    </a:lnTo>
                    <a:lnTo>
                      <a:pt x="1321" y="5758"/>
                    </a:lnTo>
                    <a:lnTo>
                      <a:pt x="1321" y="5422"/>
                    </a:lnTo>
                    <a:cubicBezTo>
                      <a:pt x="944" y="5422"/>
                      <a:pt x="828" y="4174"/>
                      <a:pt x="1573" y="4174"/>
                    </a:cubicBezTo>
                    <a:lnTo>
                      <a:pt x="1573" y="3723"/>
                    </a:lnTo>
                    <a:cubicBezTo>
                      <a:pt x="1825" y="3723"/>
                      <a:pt x="2380" y="3335"/>
                      <a:pt x="2380" y="2528"/>
                    </a:cubicBezTo>
                    <a:cubicBezTo>
                      <a:pt x="2380" y="2213"/>
                      <a:pt x="2318" y="2056"/>
                      <a:pt x="2244" y="1972"/>
                    </a:cubicBezTo>
                    <a:cubicBezTo>
                      <a:pt x="2108" y="1826"/>
                      <a:pt x="2189" y="1526"/>
                      <a:pt x="2344" y="1526"/>
                    </a:cubicBezTo>
                    <a:cubicBezTo>
                      <a:pt x="2355" y="1526"/>
                      <a:pt x="2368" y="1528"/>
                      <a:pt x="2380" y="1532"/>
                    </a:cubicBezTo>
                    <a:lnTo>
                      <a:pt x="2391" y="1532"/>
                    </a:lnTo>
                    <a:cubicBezTo>
                      <a:pt x="2437" y="1552"/>
                      <a:pt x="2485" y="1562"/>
                      <a:pt x="2532" y="1562"/>
                    </a:cubicBezTo>
                    <a:cubicBezTo>
                      <a:pt x="2701" y="1562"/>
                      <a:pt x="2861" y="1439"/>
                      <a:pt x="2894" y="1259"/>
                    </a:cubicBezTo>
                    <a:cubicBezTo>
                      <a:pt x="2914" y="1122"/>
                      <a:pt x="2888" y="867"/>
                      <a:pt x="2714" y="867"/>
                    </a:cubicBezTo>
                    <a:cubicBezTo>
                      <a:pt x="2702" y="867"/>
                      <a:pt x="2688" y="868"/>
                      <a:pt x="2674" y="871"/>
                    </a:cubicBezTo>
                    <a:lnTo>
                      <a:pt x="2674" y="703"/>
                    </a:lnTo>
                    <a:cubicBezTo>
                      <a:pt x="2863" y="703"/>
                      <a:pt x="3020" y="546"/>
                      <a:pt x="3020" y="357"/>
                    </a:cubicBezTo>
                    <a:lnTo>
                      <a:pt x="3020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9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9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4" name="Google Shape;604;p19"/>
            <p:cNvSpPr/>
            <p:nvPr/>
          </p:nvSpPr>
          <p:spPr>
            <a:xfrm>
              <a:off x="710332" y="375906"/>
              <a:ext cx="3444951" cy="99841"/>
            </a:xfrm>
            <a:custGeom>
              <a:avLst/>
              <a:gdLst/>
              <a:ahLst/>
              <a:cxnLst/>
              <a:rect l="l" t="t" r="r" b="b"/>
              <a:pathLst>
                <a:path w="23187" h="672" extrusionOk="0">
                  <a:moveTo>
                    <a:pt x="441" y="0"/>
                  </a:moveTo>
                  <a:cubicBezTo>
                    <a:pt x="231" y="11"/>
                    <a:pt x="64" y="147"/>
                    <a:pt x="1" y="336"/>
                  </a:cubicBezTo>
                  <a:cubicBezTo>
                    <a:pt x="64" y="535"/>
                    <a:pt x="231" y="672"/>
                    <a:pt x="441" y="672"/>
                  </a:cubicBezTo>
                  <a:lnTo>
                    <a:pt x="22746" y="672"/>
                  </a:lnTo>
                  <a:cubicBezTo>
                    <a:pt x="22945" y="672"/>
                    <a:pt x="23123" y="535"/>
                    <a:pt x="23186" y="336"/>
                  </a:cubicBezTo>
                  <a:cubicBezTo>
                    <a:pt x="23123" y="147"/>
                    <a:pt x="22945" y="11"/>
                    <a:pt x="22746" y="0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5" name="Google Shape;605;p19"/>
            <p:cNvGrpSpPr/>
            <p:nvPr/>
          </p:nvGrpSpPr>
          <p:grpSpPr>
            <a:xfrm>
              <a:off x="8694552" y="444361"/>
              <a:ext cx="448838" cy="855480"/>
              <a:chOff x="4189590" y="628348"/>
              <a:chExt cx="448838" cy="855480"/>
            </a:xfrm>
          </p:grpSpPr>
          <p:sp>
            <p:nvSpPr>
              <p:cNvPr id="606" name="Google Shape;606;p19"/>
              <p:cNvSpPr/>
              <p:nvPr/>
            </p:nvSpPr>
            <p:spPr>
              <a:xfrm>
                <a:off x="4189590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1" y="1"/>
                    </a:moveTo>
                    <a:lnTo>
                      <a:pt x="1" y="357"/>
                    </a:lnTo>
                    <a:cubicBezTo>
                      <a:pt x="1" y="546"/>
                      <a:pt x="148" y="703"/>
                      <a:pt x="336" y="703"/>
                    </a:cubicBezTo>
                    <a:lnTo>
                      <a:pt x="336" y="871"/>
                    </a:lnTo>
                    <a:cubicBezTo>
                      <a:pt x="323" y="868"/>
                      <a:pt x="310" y="867"/>
                      <a:pt x="298" y="867"/>
                    </a:cubicBezTo>
                    <a:cubicBezTo>
                      <a:pt x="132" y="867"/>
                      <a:pt x="97" y="1122"/>
                      <a:pt x="127" y="1259"/>
                    </a:cubicBezTo>
                    <a:cubicBezTo>
                      <a:pt x="151" y="1439"/>
                      <a:pt x="310" y="1562"/>
                      <a:pt x="484" y="1562"/>
                    </a:cubicBezTo>
                    <a:cubicBezTo>
                      <a:pt x="532" y="1562"/>
                      <a:pt x="582" y="1552"/>
                      <a:pt x="630" y="1532"/>
                    </a:cubicBezTo>
                    <a:lnTo>
                      <a:pt x="640" y="1532"/>
                    </a:lnTo>
                    <a:cubicBezTo>
                      <a:pt x="652" y="1528"/>
                      <a:pt x="664" y="1526"/>
                      <a:pt x="675" y="1526"/>
                    </a:cubicBezTo>
                    <a:cubicBezTo>
                      <a:pt x="822" y="1526"/>
                      <a:pt x="903" y="1826"/>
                      <a:pt x="777" y="1972"/>
                    </a:cubicBezTo>
                    <a:cubicBezTo>
                      <a:pt x="703" y="2056"/>
                      <a:pt x="640" y="2213"/>
                      <a:pt x="640" y="2528"/>
                    </a:cubicBezTo>
                    <a:cubicBezTo>
                      <a:pt x="640" y="3335"/>
                      <a:pt x="1196" y="3723"/>
                      <a:pt x="1448" y="3723"/>
                    </a:cubicBezTo>
                    <a:lnTo>
                      <a:pt x="1448" y="4174"/>
                    </a:lnTo>
                    <a:cubicBezTo>
                      <a:pt x="2192" y="4174"/>
                      <a:pt x="2077" y="5422"/>
                      <a:pt x="1699" y="5422"/>
                    </a:cubicBezTo>
                    <a:lnTo>
                      <a:pt x="1699" y="5758"/>
                    </a:lnTo>
                    <a:lnTo>
                      <a:pt x="2947" y="5758"/>
                    </a:lnTo>
                    <a:lnTo>
                      <a:pt x="3021" y="1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19"/>
              <p:cNvSpPr/>
              <p:nvPr/>
            </p:nvSpPr>
            <p:spPr>
              <a:xfrm>
                <a:off x="4231636" y="771574"/>
                <a:ext cx="73395" cy="60172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05" extrusionOk="0">
                    <a:moveTo>
                      <a:pt x="269" y="0"/>
                    </a:moveTo>
                    <a:cubicBezTo>
                      <a:pt x="230" y="0"/>
                      <a:pt x="192" y="11"/>
                      <a:pt x="158" y="33"/>
                    </a:cubicBezTo>
                    <a:cubicBezTo>
                      <a:pt x="53" y="85"/>
                      <a:pt x="1" y="201"/>
                      <a:pt x="53" y="316"/>
                    </a:cubicBezTo>
                    <a:cubicBezTo>
                      <a:pt x="92" y="374"/>
                      <a:pt x="155" y="405"/>
                      <a:pt x="219" y="405"/>
                    </a:cubicBezTo>
                    <a:cubicBezTo>
                      <a:pt x="259" y="405"/>
                      <a:pt x="300" y="393"/>
                      <a:pt x="336" y="369"/>
                    </a:cubicBezTo>
                    <a:cubicBezTo>
                      <a:pt x="441" y="316"/>
                      <a:pt x="494" y="201"/>
                      <a:pt x="452" y="96"/>
                    </a:cubicBezTo>
                    <a:cubicBezTo>
                      <a:pt x="411" y="35"/>
                      <a:pt x="340" y="0"/>
                      <a:pt x="26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19"/>
              <p:cNvSpPr/>
              <p:nvPr/>
            </p:nvSpPr>
            <p:spPr>
              <a:xfrm>
                <a:off x="4322118" y="921485"/>
                <a:ext cx="183933" cy="20354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370" extrusionOk="0">
                    <a:moveTo>
                      <a:pt x="594" y="0"/>
                    </a:moveTo>
                    <a:cubicBezTo>
                      <a:pt x="564" y="0"/>
                      <a:pt x="534" y="3"/>
                      <a:pt x="503" y="10"/>
                    </a:cubicBezTo>
                    <a:cubicBezTo>
                      <a:pt x="199" y="62"/>
                      <a:pt x="0" y="398"/>
                      <a:pt x="63" y="775"/>
                    </a:cubicBezTo>
                    <a:cubicBezTo>
                      <a:pt x="130" y="1129"/>
                      <a:pt x="380" y="1369"/>
                      <a:pt x="662" y="1369"/>
                    </a:cubicBezTo>
                    <a:cubicBezTo>
                      <a:pt x="689" y="1369"/>
                      <a:pt x="717" y="1367"/>
                      <a:pt x="745" y="1362"/>
                    </a:cubicBezTo>
                    <a:cubicBezTo>
                      <a:pt x="1049" y="1310"/>
                      <a:pt x="1237" y="964"/>
                      <a:pt x="1174" y="586"/>
                    </a:cubicBezTo>
                    <a:cubicBezTo>
                      <a:pt x="1118" y="247"/>
                      <a:pt x="866" y="0"/>
                      <a:pt x="594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09" name="Google Shape;609;p19"/>
          <p:cNvSpPr txBox="1">
            <a:spLocks noGrp="1"/>
          </p:cNvSpPr>
          <p:nvPr>
            <p:ph type="title"/>
          </p:nvPr>
        </p:nvSpPr>
        <p:spPr>
          <a:xfrm>
            <a:off x="4962567" y="4085933"/>
            <a:ext cx="623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10" name="Google Shape;610;p19"/>
          <p:cNvSpPr txBox="1">
            <a:spLocks noGrp="1"/>
          </p:cNvSpPr>
          <p:nvPr>
            <p:ph type="title" idx="2" hasCustomPrompt="1"/>
          </p:nvPr>
        </p:nvSpPr>
        <p:spPr>
          <a:xfrm>
            <a:off x="7245767" y="2473855"/>
            <a:ext cx="166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11" name="Google Shape;611;p19"/>
          <p:cNvSpPr txBox="1">
            <a:spLocks noGrp="1"/>
          </p:cNvSpPr>
          <p:nvPr>
            <p:ph type="subTitle" idx="1"/>
          </p:nvPr>
        </p:nvSpPr>
        <p:spPr>
          <a:xfrm>
            <a:off x="4962567" y="5254235"/>
            <a:ext cx="6235200" cy="3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4145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0"/>
          <p:cNvSpPr txBox="1">
            <a:spLocks noGrp="1"/>
          </p:cNvSpPr>
          <p:nvPr>
            <p:ph type="title"/>
          </p:nvPr>
        </p:nvSpPr>
        <p:spPr>
          <a:xfrm>
            <a:off x="2292133" y="2854817"/>
            <a:ext cx="7620400" cy="15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20"/>
          <p:cNvSpPr txBox="1">
            <a:spLocks noGrp="1"/>
          </p:cNvSpPr>
          <p:nvPr>
            <p:ph type="subTitle" idx="1"/>
          </p:nvPr>
        </p:nvSpPr>
        <p:spPr>
          <a:xfrm>
            <a:off x="2853733" y="4442184"/>
            <a:ext cx="6497200" cy="6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15" name="Google Shape;615;p20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616" name="Google Shape;616;p20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617" name="Google Shape;617;p20"/>
              <p:cNvGrpSpPr/>
              <p:nvPr/>
            </p:nvGrpSpPr>
            <p:grpSpPr>
              <a:xfrm>
                <a:off x="-540125" y="-190500"/>
                <a:ext cx="10224238" cy="5634425"/>
                <a:chOff x="-540125" y="-190500"/>
                <a:chExt cx="10224238" cy="5634425"/>
              </a:xfrm>
            </p:grpSpPr>
            <p:grpSp>
              <p:nvGrpSpPr>
                <p:cNvPr id="618" name="Google Shape;618;p20"/>
                <p:cNvGrpSpPr/>
                <p:nvPr/>
              </p:nvGrpSpPr>
              <p:grpSpPr>
                <a:xfrm>
                  <a:off x="123150" y="4810250"/>
                  <a:ext cx="9020846" cy="318721"/>
                  <a:chOff x="66882" y="4401145"/>
                  <a:chExt cx="9060713" cy="305875"/>
                </a:xfrm>
              </p:grpSpPr>
              <p:sp>
                <p:nvSpPr>
                  <p:cNvPr id="619" name="Google Shape;619;p20"/>
                  <p:cNvSpPr/>
                  <p:nvPr/>
                </p:nvSpPr>
                <p:spPr>
                  <a:xfrm>
                    <a:off x="66882" y="4401145"/>
                    <a:ext cx="9060713" cy="30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71" h="3178" extrusionOk="0">
                        <a:moveTo>
                          <a:pt x="1" y="0"/>
                        </a:moveTo>
                        <a:lnTo>
                          <a:pt x="1" y="3177"/>
                        </a:lnTo>
                        <a:lnTo>
                          <a:pt x="27171" y="3177"/>
                        </a:lnTo>
                        <a:lnTo>
                          <a:pt x="27171" y="0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20" name="Google Shape;620;p20"/>
                  <p:cNvSpPr/>
                  <p:nvPr/>
                </p:nvSpPr>
                <p:spPr>
                  <a:xfrm>
                    <a:off x="1201135" y="4401147"/>
                    <a:ext cx="6647593" cy="305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48" h="3178" extrusionOk="0">
                        <a:moveTo>
                          <a:pt x="1" y="0"/>
                        </a:moveTo>
                        <a:lnTo>
                          <a:pt x="378" y="3177"/>
                        </a:lnTo>
                        <a:lnTo>
                          <a:pt x="20470" y="3177"/>
                        </a:lnTo>
                        <a:lnTo>
                          <a:pt x="20848" y="0"/>
                        </a:lnTo>
                        <a:close/>
                      </a:path>
                    </a:pathLst>
                  </a:custGeom>
                  <a:solidFill>
                    <a:srgbClr val="FFFCF7">
                      <a:alpha val="195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21" name="Google Shape;621;p20"/>
                  <p:cNvSpPr/>
                  <p:nvPr/>
                </p:nvSpPr>
                <p:spPr>
                  <a:xfrm>
                    <a:off x="743887" y="4570540"/>
                    <a:ext cx="220332" cy="55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" h="578" extrusionOk="0">
                        <a:moveTo>
                          <a:pt x="366" y="0"/>
                        </a:moveTo>
                        <a:cubicBezTo>
                          <a:pt x="269" y="0"/>
                          <a:pt x="171" y="48"/>
                          <a:pt x="114" y="149"/>
                        </a:cubicBezTo>
                        <a:cubicBezTo>
                          <a:pt x="1" y="346"/>
                          <a:pt x="150" y="578"/>
                          <a:pt x="356" y="578"/>
                        </a:cubicBezTo>
                        <a:cubicBezTo>
                          <a:pt x="379" y="578"/>
                          <a:pt x="403" y="575"/>
                          <a:pt x="428" y="568"/>
                        </a:cubicBezTo>
                        <a:cubicBezTo>
                          <a:pt x="596" y="526"/>
                          <a:pt x="690" y="358"/>
                          <a:pt x="638" y="201"/>
                        </a:cubicBezTo>
                        <a:cubicBezTo>
                          <a:pt x="598" y="70"/>
                          <a:pt x="483" y="0"/>
                          <a:pt x="36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622" name="Google Shape;622;p20"/>
                <p:cNvSpPr/>
                <p:nvPr/>
              </p:nvSpPr>
              <p:spPr>
                <a:xfrm>
                  <a:off x="-134261" y="34637"/>
                  <a:ext cx="9409084" cy="261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38" h="1658" extrusionOk="0">
                      <a:moveTo>
                        <a:pt x="902" y="0"/>
                      </a:moveTo>
                      <a:cubicBezTo>
                        <a:pt x="0" y="0"/>
                        <a:pt x="0" y="1657"/>
                        <a:pt x="902" y="1657"/>
                      </a:cubicBezTo>
                      <a:lnTo>
                        <a:pt x="29247" y="1657"/>
                      </a:lnTo>
                      <a:cubicBezTo>
                        <a:pt x="30138" y="1657"/>
                        <a:pt x="30138" y="0"/>
                        <a:pt x="292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" name="Google Shape;623;p20"/>
                <p:cNvSpPr/>
                <p:nvPr/>
              </p:nvSpPr>
              <p:spPr>
                <a:xfrm>
                  <a:off x="-540125" y="-190500"/>
                  <a:ext cx="10224238" cy="266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9" h="1689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902" y="1028"/>
                      </a:lnTo>
                      <a:cubicBezTo>
                        <a:pt x="902" y="1395"/>
                        <a:pt x="1195" y="1688"/>
                        <a:pt x="1562" y="1688"/>
                      </a:cubicBezTo>
                      <a:lnTo>
                        <a:pt x="31186" y="1688"/>
                      </a:lnTo>
                      <a:cubicBezTo>
                        <a:pt x="31553" y="1688"/>
                        <a:pt x="31847" y="1395"/>
                        <a:pt x="31847" y="1028"/>
                      </a:cubicBezTo>
                      <a:lnTo>
                        <a:pt x="32749" y="315"/>
                      </a:lnTo>
                      <a:lnTo>
                        <a:pt x="3274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" name="Google Shape;624;p20"/>
                <p:cNvSpPr/>
                <p:nvPr/>
              </p:nvSpPr>
              <p:spPr>
                <a:xfrm>
                  <a:off x="-540125" y="-190500"/>
                  <a:ext cx="10221116" cy="49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9" h="315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32738" y="315"/>
                      </a:lnTo>
                      <a:lnTo>
                        <a:pt x="32738" y="0"/>
                      </a:lnTo>
                      <a:close/>
                    </a:path>
                  </a:pathLst>
                </a:custGeom>
                <a:solidFill>
                  <a:srgbClr val="FFBE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" name="Google Shape;625;p20"/>
                <p:cNvSpPr/>
                <p:nvPr/>
              </p:nvSpPr>
              <p:spPr>
                <a:xfrm>
                  <a:off x="713232" y="111806"/>
                  <a:ext cx="3444951" cy="9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7" h="672" extrusionOk="0">
                      <a:moveTo>
                        <a:pt x="441" y="0"/>
                      </a:moveTo>
                      <a:cubicBezTo>
                        <a:pt x="231" y="11"/>
                        <a:pt x="64" y="147"/>
                        <a:pt x="1" y="336"/>
                      </a:cubicBezTo>
                      <a:cubicBezTo>
                        <a:pt x="64" y="535"/>
                        <a:pt x="231" y="672"/>
                        <a:pt x="441" y="672"/>
                      </a:cubicBezTo>
                      <a:lnTo>
                        <a:pt x="22746" y="672"/>
                      </a:lnTo>
                      <a:cubicBezTo>
                        <a:pt x="22945" y="672"/>
                        <a:pt x="23123" y="535"/>
                        <a:pt x="23186" y="336"/>
                      </a:cubicBezTo>
                      <a:cubicBezTo>
                        <a:pt x="23123" y="147"/>
                        <a:pt x="22945" y="11"/>
                        <a:pt x="22746" y="0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" name="Google Shape;626;p20"/>
                <p:cNvSpPr/>
                <p:nvPr/>
              </p:nvSpPr>
              <p:spPr>
                <a:xfrm>
                  <a:off x="-340627" y="-59775"/>
                  <a:ext cx="9821812" cy="3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60" h="221" extrusionOk="0">
                      <a:moveTo>
                        <a:pt x="1" y="0"/>
                      </a:moveTo>
                      <a:lnTo>
                        <a:pt x="263" y="200"/>
                      </a:lnTo>
                      <a:lnTo>
                        <a:pt x="263" y="221"/>
                      </a:lnTo>
                      <a:lnTo>
                        <a:pt x="31208" y="221"/>
                      </a:lnTo>
                      <a:lnTo>
                        <a:pt x="31208" y="200"/>
                      </a:lnTo>
                      <a:lnTo>
                        <a:pt x="31460" y="0"/>
                      </a:lnTo>
                      <a:close/>
                    </a:path>
                  </a:pathLst>
                </a:custGeom>
                <a:solidFill>
                  <a:srgbClr val="421B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" name="Google Shape;627;p20"/>
                <p:cNvSpPr/>
                <p:nvPr/>
              </p:nvSpPr>
              <p:spPr>
                <a:xfrm>
                  <a:off x="-157810" y="5125200"/>
                  <a:ext cx="9437035" cy="206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42" h="1312" extrusionOk="0">
                      <a:moveTo>
                        <a:pt x="882" y="0"/>
                      </a:moveTo>
                      <a:cubicBezTo>
                        <a:pt x="1" y="0"/>
                        <a:pt x="1" y="1311"/>
                        <a:pt x="882" y="1311"/>
                      </a:cubicBezTo>
                      <a:lnTo>
                        <a:pt x="30191" y="1311"/>
                      </a:lnTo>
                      <a:cubicBezTo>
                        <a:pt x="30548" y="1311"/>
                        <a:pt x="30841" y="1018"/>
                        <a:pt x="30841" y="651"/>
                      </a:cubicBezTo>
                      <a:cubicBezTo>
                        <a:pt x="30841" y="294"/>
                        <a:pt x="30548" y="0"/>
                        <a:pt x="301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" name="Google Shape;628;p20"/>
                <p:cNvSpPr/>
                <p:nvPr/>
              </p:nvSpPr>
              <p:spPr>
                <a:xfrm>
                  <a:off x="-369550" y="5296761"/>
                  <a:ext cx="9889274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0" h="935" extrusionOk="0">
                      <a:moveTo>
                        <a:pt x="945" y="1"/>
                      </a:moveTo>
                      <a:cubicBezTo>
                        <a:pt x="420" y="1"/>
                        <a:pt x="1" y="420"/>
                        <a:pt x="1" y="934"/>
                      </a:cubicBezTo>
                      <a:lnTo>
                        <a:pt x="32320" y="934"/>
                      </a:lnTo>
                      <a:cubicBezTo>
                        <a:pt x="32320" y="420"/>
                        <a:pt x="31900" y="1"/>
                        <a:pt x="313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" name="Google Shape;629;p20"/>
                <p:cNvSpPr/>
                <p:nvPr/>
              </p:nvSpPr>
              <p:spPr>
                <a:xfrm>
                  <a:off x="1170769" y="5296761"/>
                  <a:ext cx="3603526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7" h="935" extrusionOk="0">
                      <a:moveTo>
                        <a:pt x="11758" y="1"/>
                      </a:moveTo>
                      <a:cubicBezTo>
                        <a:pt x="11752" y="1"/>
                        <a:pt x="11746" y="1"/>
                        <a:pt x="11739" y="1"/>
                      </a:cubicBezTo>
                      <a:lnTo>
                        <a:pt x="11776" y="1"/>
                      </a:lnTo>
                      <a:cubicBezTo>
                        <a:pt x="11770" y="1"/>
                        <a:pt x="11764" y="1"/>
                        <a:pt x="11758" y="1"/>
                      </a:cubicBezTo>
                      <a:close/>
                      <a:moveTo>
                        <a:pt x="758" y="1"/>
                      </a:moveTo>
                      <a:cubicBezTo>
                        <a:pt x="336" y="1"/>
                        <a:pt x="0" y="353"/>
                        <a:pt x="0" y="777"/>
                      </a:cubicBezTo>
                      <a:lnTo>
                        <a:pt x="0" y="934"/>
                      </a:lnTo>
                      <a:lnTo>
                        <a:pt x="11000" y="934"/>
                      </a:lnTo>
                      <a:lnTo>
                        <a:pt x="11000" y="777"/>
                      </a:lnTo>
                      <a:cubicBezTo>
                        <a:pt x="11000" y="359"/>
                        <a:pt x="11327" y="11"/>
                        <a:pt x="11739" y="1"/>
                      </a:cubicBezTo>
                      <a:lnTo>
                        <a:pt x="776" y="1"/>
                      </a:lnTo>
                      <a:cubicBezTo>
                        <a:pt x="770" y="1"/>
                        <a:pt x="764" y="1"/>
                        <a:pt x="758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" name="Google Shape;630;p20"/>
                <p:cNvSpPr/>
                <p:nvPr/>
              </p:nvSpPr>
              <p:spPr>
                <a:xfrm>
                  <a:off x="5524907" y="5296761"/>
                  <a:ext cx="1854851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2" h="935" extrusionOk="0">
                      <a:moveTo>
                        <a:pt x="776" y="1"/>
                      </a:moveTo>
                      <a:cubicBezTo>
                        <a:pt x="346" y="1"/>
                        <a:pt x="0" y="347"/>
                        <a:pt x="0" y="777"/>
                      </a:cubicBezTo>
                      <a:lnTo>
                        <a:pt x="0" y="934"/>
                      </a:lnTo>
                      <a:lnTo>
                        <a:pt x="5296" y="934"/>
                      </a:lnTo>
                      <a:lnTo>
                        <a:pt x="5296" y="777"/>
                      </a:lnTo>
                      <a:cubicBezTo>
                        <a:pt x="5296" y="347"/>
                        <a:pt x="5631" y="1"/>
                        <a:pt x="6061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" name="Google Shape;631;p20"/>
                <p:cNvSpPr/>
                <p:nvPr/>
              </p:nvSpPr>
              <p:spPr>
                <a:xfrm>
                  <a:off x="8945550" y="247650"/>
                  <a:ext cx="197174" cy="4618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60" y="38737"/>
                      </a:lnTo>
                      <a:lnTo>
                        <a:pt x="8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32" name="Google Shape;632;p20"/>
                <p:cNvGrpSpPr/>
                <p:nvPr/>
              </p:nvGrpSpPr>
              <p:grpSpPr>
                <a:xfrm>
                  <a:off x="8694552" y="444361"/>
                  <a:ext cx="448838" cy="855480"/>
                  <a:chOff x="4189590" y="628348"/>
                  <a:chExt cx="448838" cy="855480"/>
                </a:xfrm>
              </p:grpSpPr>
              <p:sp>
                <p:nvSpPr>
                  <p:cNvPr id="633" name="Google Shape;633;p20"/>
                  <p:cNvSpPr/>
                  <p:nvPr/>
                </p:nvSpPr>
                <p:spPr>
                  <a:xfrm>
                    <a:off x="4189590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1" y="1"/>
                        </a:moveTo>
                        <a:lnTo>
                          <a:pt x="1" y="357"/>
                        </a:lnTo>
                        <a:cubicBezTo>
                          <a:pt x="1" y="546"/>
                          <a:pt x="148" y="703"/>
                          <a:pt x="336" y="703"/>
                        </a:cubicBezTo>
                        <a:lnTo>
                          <a:pt x="336" y="871"/>
                        </a:lnTo>
                        <a:cubicBezTo>
                          <a:pt x="323" y="868"/>
                          <a:pt x="310" y="867"/>
                          <a:pt x="298" y="867"/>
                        </a:cubicBezTo>
                        <a:cubicBezTo>
                          <a:pt x="132" y="867"/>
                          <a:pt x="97" y="1122"/>
                          <a:pt x="127" y="1259"/>
                        </a:cubicBezTo>
                        <a:cubicBezTo>
                          <a:pt x="151" y="1439"/>
                          <a:pt x="310" y="1562"/>
                          <a:pt x="484" y="1562"/>
                        </a:cubicBezTo>
                        <a:cubicBezTo>
                          <a:pt x="532" y="1562"/>
                          <a:pt x="582" y="1552"/>
                          <a:pt x="630" y="1532"/>
                        </a:cubicBezTo>
                        <a:lnTo>
                          <a:pt x="640" y="1532"/>
                        </a:lnTo>
                        <a:cubicBezTo>
                          <a:pt x="652" y="1528"/>
                          <a:pt x="664" y="1526"/>
                          <a:pt x="675" y="1526"/>
                        </a:cubicBezTo>
                        <a:cubicBezTo>
                          <a:pt x="822" y="1526"/>
                          <a:pt x="903" y="1826"/>
                          <a:pt x="777" y="1972"/>
                        </a:cubicBezTo>
                        <a:cubicBezTo>
                          <a:pt x="703" y="2056"/>
                          <a:pt x="640" y="2213"/>
                          <a:pt x="640" y="2528"/>
                        </a:cubicBezTo>
                        <a:cubicBezTo>
                          <a:pt x="640" y="3335"/>
                          <a:pt x="1196" y="3723"/>
                          <a:pt x="1448" y="3723"/>
                        </a:cubicBezTo>
                        <a:lnTo>
                          <a:pt x="1448" y="4174"/>
                        </a:lnTo>
                        <a:cubicBezTo>
                          <a:pt x="2192" y="4174"/>
                          <a:pt x="2077" y="5422"/>
                          <a:pt x="1699" y="5422"/>
                        </a:cubicBezTo>
                        <a:lnTo>
                          <a:pt x="1699" y="5758"/>
                        </a:lnTo>
                        <a:lnTo>
                          <a:pt x="2947" y="5758"/>
                        </a:lnTo>
                        <a:lnTo>
                          <a:pt x="3021" y="1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34" name="Google Shape;634;p20"/>
                  <p:cNvSpPr/>
                  <p:nvPr/>
                </p:nvSpPr>
                <p:spPr>
                  <a:xfrm>
                    <a:off x="4231636" y="771574"/>
                    <a:ext cx="73395" cy="60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" h="405" extrusionOk="0">
                        <a:moveTo>
                          <a:pt x="269" y="0"/>
                        </a:moveTo>
                        <a:cubicBezTo>
                          <a:pt x="230" y="0"/>
                          <a:pt x="192" y="11"/>
                          <a:pt x="158" y="33"/>
                        </a:cubicBezTo>
                        <a:cubicBezTo>
                          <a:pt x="53" y="85"/>
                          <a:pt x="1" y="201"/>
                          <a:pt x="53" y="316"/>
                        </a:cubicBezTo>
                        <a:cubicBezTo>
                          <a:pt x="92" y="374"/>
                          <a:pt x="155" y="405"/>
                          <a:pt x="219" y="405"/>
                        </a:cubicBezTo>
                        <a:cubicBezTo>
                          <a:pt x="259" y="405"/>
                          <a:pt x="300" y="393"/>
                          <a:pt x="336" y="369"/>
                        </a:cubicBezTo>
                        <a:cubicBezTo>
                          <a:pt x="441" y="316"/>
                          <a:pt x="494" y="201"/>
                          <a:pt x="452" y="96"/>
                        </a:cubicBezTo>
                        <a:cubicBezTo>
                          <a:pt x="411" y="35"/>
                          <a:pt x="340" y="0"/>
                          <a:pt x="26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35" name="Google Shape;635;p20"/>
                  <p:cNvSpPr/>
                  <p:nvPr/>
                </p:nvSpPr>
                <p:spPr>
                  <a:xfrm>
                    <a:off x="4322118" y="921485"/>
                    <a:ext cx="183933" cy="2035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8" h="1370" extrusionOk="0">
                        <a:moveTo>
                          <a:pt x="594" y="0"/>
                        </a:moveTo>
                        <a:cubicBezTo>
                          <a:pt x="564" y="0"/>
                          <a:pt x="534" y="3"/>
                          <a:pt x="503" y="10"/>
                        </a:cubicBezTo>
                        <a:cubicBezTo>
                          <a:pt x="199" y="62"/>
                          <a:pt x="0" y="398"/>
                          <a:pt x="63" y="775"/>
                        </a:cubicBezTo>
                        <a:cubicBezTo>
                          <a:pt x="130" y="1129"/>
                          <a:pt x="380" y="1369"/>
                          <a:pt x="662" y="1369"/>
                        </a:cubicBezTo>
                        <a:cubicBezTo>
                          <a:pt x="689" y="1369"/>
                          <a:pt x="717" y="1367"/>
                          <a:pt x="745" y="1362"/>
                        </a:cubicBezTo>
                        <a:cubicBezTo>
                          <a:pt x="1049" y="1310"/>
                          <a:pt x="1237" y="964"/>
                          <a:pt x="1174" y="586"/>
                        </a:cubicBezTo>
                        <a:cubicBezTo>
                          <a:pt x="1118" y="247"/>
                          <a:pt x="866" y="0"/>
                          <a:pt x="594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636" name="Google Shape;636;p20"/>
                <p:cNvSpPr/>
                <p:nvPr/>
              </p:nvSpPr>
              <p:spPr>
                <a:xfrm>
                  <a:off x="100" y="247650"/>
                  <a:ext cx="183874" cy="4895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50" y="38737"/>
                      </a:lnTo>
                      <a:lnTo>
                        <a:pt x="8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37" name="Google Shape;637;p20"/>
                <p:cNvGrpSpPr/>
                <p:nvPr/>
              </p:nvGrpSpPr>
              <p:grpSpPr>
                <a:xfrm>
                  <a:off x="-10709" y="444378"/>
                  <a:ext cx="448838" cy="860613"/>
                  <a:chOff x="561117" y="628348"/>
                  <a:chExt cx="448838" cy="855480"/>
                </a:xfrm>
              </p:grpSpPr>
              <p:sp>
                <p:nvSpPr>
                  <p:cNvPr id="638" name="Google Shape;638;p20"/>
                  <p:cNvSpPr/>
                  <p:nvPr/>
                </p:nvSpPr>
                <p:spPr>
                  <a:xfrm>
                    <a:off x="561117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3020" y="1"/>
                        </a:moveTo>
                        <a:lnTo>
                          <a:pt x="0" y="11"/>
                        </a:lnTo>
                        <a:lnTo>
                          <a:pt x="73" y="5758"/>
                        </a:lnTo>
                        <a:lnTo>
                          <a:pt x="1321" y="5758"/>
                        </a:lnTo>
                        <a:lnTo>
                          <a:pt x="1321" y="5422"/>
                        </a:lnTo>
                        <a:cubicBezTo>
                          <a:pt x="944" y="5422"/>
                          <a:pt x="828" y="4174"/>
                          <a:pt x="1573" y="4174"/>
                        </a:cubicBezTo>
                        <a:lnTo>
                          <a:pt x="1573" y="3723"/>
                        </a:lnTo>
                        <a:cubicBezTo>
                          <a:pt x="1825" y="3723"/>
                          <a:pt x="2380" y="3335"/>
                          <a:pt x="2380" y="2528"/>
                        </a:cubicBezTo>
                        <a:cubicBezTo>
                          <a:pt x="2380" y="2213"/>
                          <a:pt x="2318" y="2056"/>
                          <a:pt x="2244" y="1972"/>
                        </a:cubicBezTo>
                        <a:cubicBezTo>
                          <a:pt x="2108" y="1826"/>
                          <a:pt x="2189" y="1526"/>
                          <a:pt x="2344" y="1526"/>
                        </a:cubicBezTo>
                        <a:cubicBezTo>
                          <a:pt x="2355" y="1526"/>
                          <a:pt x="2368" y="1528"/>
                          <a:pt x="2380" y="1532"/>
                        </a:cubicBezTo>
                        <a:lnTo>
                          <a:pt x="2391" y="1532"/>
                        </a:lnTo>
                        <a:cubicBezTo>
                          <a:pt x="2437" y="1552"/>
                          <a:pt x="2485" y="1562"/>
                          <a:pt x="2532" y="1562"/>
                        </a:cubicBezTo>
                        <a:cubicBezTo>
                          <a:pt x="2701" y="1562"/>
                          <a:pt x="2861" y="1439"/>
                          <a:pt x="2894" y="1259"/>
                        </a:cubicBezTo>
                        <a:cubicBezTo>
                          <a:pt x="2914" y="1122"/>
                          <a:pt x="2888" y="867"/>
                          <a:pt x="2714" y="867"/>
                        </a:cubicBezTo>
                        <a:cubicBezTo>
                          <a:pt x="2702" y="867"/>
                          <a:pt x="2688" y="868"/>
                          <a:pt x="2674" y="871"/>
                        </a:cubicBezTo>
                        <a:lnTo>
                          <a:pt x="2674" y="703"/>
                        </a:lnTo>
                        <a:cubicBezTo>
                          <a:pt x="2863" y="703"/>
                          <a:pt x="3020" y="546"/>
                          <a:pt x="3020" y="357"/>
                        </a:cubicBezTo>
                        <a:lnTo>
                          <a:pt x="3020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39" name="Google Shape;639;p20"/>
                  <p:cNvSpPr/>
                  <p:nvPr/>
                </p:nvSpPr>
                <p:spPr>
                  <a:xfrm>
                    <a:off x="694982" y="920890"/>
                    <a:ext cx="187201" cy="203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0" h="1369" extrusionOk="0">
                        <a:moveTo>
                          <a:pt x="673" y="1"/>
                        </a:moveTo>
                        <a:cubicBezTo>
                          <a:pt x="413" y="1"/>
                          <a:pt x="159" y="235"/>
                          <a:pt x="85" y="559"/>
                        </a:cubicBezTo>
                        <a:cubicBezTo>
                          <a:pt x="1" y="926"/>
                          <a:pt x="179" y="1283"/>
                          <a:pt x="473" y="1356"/>
                        </a:cubicBezTo>
                        <a:cubicBezTo>
                          <a:pt x="508" y="1365"/>
                          <a:pt x="544" y="1369"/>
                          <a:pt x="580" y="1369"/>
                        </a:cubicBezTo>
                        <a:cubicBezTo>
                          <a:pt x="848" y="1369"/>
                          <a:pt x="1101" y="1135"/>
                          <a:pt x="1175" y="811"/>
                        </a:cubicBezTo>
                        <a:cubicBezTo>
                          <a:pt x="1259" y="433"/>
                          <a:pt x="1081" y="77"/>
                          <a:pt x="777" y="14"/>
                        </a:cubicBezTo>
                        <a:cubicBezTo>
                          <a:pt x="742" y="5"/>
                          <a:pt x="708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40" name="Google Shape;640;p20"/>
                  <p:cNvSpPr/>
                  <p:nvPr/>
                </p:nvSpPr>
                <p:spPr>
                  <a:xfrm>
                    <a:off x="886642" y="773654"/>
                    <a:ext cx="70572" cy="5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" h="381" extrusionOk="0">
                        <a:moveTo>
                          <a:pt x="229" y="0"/>
                        </a:moveTo>
                        <a:cubicBezTo>
                          <a:pt x="151" y="0"/>
                          <a:pt x="70" y="39"/>
                          <a:pt x="22" y="124"/>
                        </a:cubicBezTo>
                        <a:cubicBezTo>
                          <a:pt x="1" y="239"/>
                          <a:pt x="85" y="344"/>
                          <a:pt x="189" y="365"/>
                        </a:cubicBezTo>
                        <a:cubicBezTo>
                          <a:pt x="219" y="376"/>
                          <a:pt x="248" y="381"/>
                          <a:pt x="276" y="381"/>
                        </a:cubicBezTo>
                        <a:cubicBezTo>
                          <a:pt x="359" y="381"/>
                          <a:pt x="431" y="336"/>
                          <a:pt x="462" y="250"/>
                        </a:cubicBezTo>
                        <a:cubicBezTo>
                          <a:pt x="475" y="96"/>
                          <a:pt x="354" y="0"/>
                          <a:pt x="22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641" name="Google Shape;641;p20"/>
              <p:cNvSpPr/>
              <p:nvPr/>
            </p:nvSpPr>
            <p:spPr>
              <a:xfrm>
                <a:off x="14450" y="247294"/>
                <a:ext cx="9120845" cy="206500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798" extrusionOk="0">
                    <a:moveTo>
                      <a:pt x="0" y="0"/>
                    </a:moveTo>
                    <a:lnTo>
                      <a:pt x="0" y="797"/>
                    </a:lnTo>
                    <a:lnTo>
                      <a:pt x="28722" y="797"/>
                    </a:lnTo>
                    <a:lnTo>
                      <a:pt x="28722" y="0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42" name="Google Shape;642;p20"/>
            <p:cNvSpPr/>
            <p:nvPr/>
          </p:nvSpPr>
          <p:spPr>
            <a:xfrm>
              <a:off x="384093" y="4954718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40543" y="4954718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4" name="Google Shape;644;p20"/>
          <p:cNvSpPr/>
          <p:nvPr/>
        </p:nvSpPr>
        <p:spPr>
          <a:xfrm>
            <a:off x="226491" y="605867"/>
            <a:ext cx="11742872" cy="1140581"/>
          </a:xfrm>
          <a:custGeom>
            <a:avLst/>
            <a:gdLst/>
            <a:ahLst/>
            <a:cxnLst/>
            <a:rect l="l" t="t" r="r" b="b"/>
            <a:pathLst>
              <a:path w="27675" h="40289" extrusionOk="0">
                <a:moveTo>
                  <a:pt x="1" y="0"/>
                </a:moveTo>
                <a:lnTo>
                  <a:pt x="1" y="40289"/>
                </a:lnTo>
                <a:lnTo>
                  <a:pt x="27674" y="40289"/>
                </a:lnTo>
                <a:lnTo>
                  <a:pt x="2767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9016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"/>
          <p:cNvSpPr/>
          <p:nvPr/>
        </p:nvSpPr>
        <p:spPr>
          <a:xfrm>
            <a:off x="-12699" y="584501"/>
            <a:ext cx="12204697" cy="403732"/>
          </a:xfrm>
          <a:custGeom>
            <a:avLst/>
            <a:gdLst/>
            <a:ahLst/>
            <a:cxnLst/>
            <a:rect l="l" t="t" r="r" b="b"/>
            <a:pathLst>
              <a:path w="27423" h="1375" extrusionOk="0">
                <a:moveTo>
                  <a:pt x="1" y="1"/>
                </a:moveTo>
                <a:lnTo>
                  <a:pt x="1" y="1374"/>
                </a:lnTo>
                <a:lnTo>
                  <a:pt x="27422" y="1374"/>
                </a:lnTo>
                <a:lnTo>
                  <a:pt x="27422" y="1"/>
                </a:ln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>
            <a:off x="19270" y="672217"/>
            <a:ext cx="12161127" cy="174167"/>
          </a:xfrm>
          <a:custGeom>
            <a:avLst/>
            <a:gdLst/>
            <a:ahLst/>
            <a:cxnLst/>
            <a:rect l="l" t="t" r="r" b="b"/>
            <a:pathLst>
              <a:path w="28723" h="798" extrusionOk="0">
                <a:moveTo>
                  <a:pt x="0" y="0"/>
                </a:moveTo>
                <a:lnTo>
                  <a:pt x="0" y="797"/>
                </a:lnTo>
                <a:lnTo>
                  <a:pt x="28722" y="797"/>
                </a:lnTo>
                <a:lnTo>
                  <a:pt x="28722" y="0"/>
                </a:ln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>
            <a:off x="-179015" y="287483"/>
            <a:ext cx="12545445" cy="349015"/>
          </a:xfrm>
          <a:custGeom>
            <a:avLst/>
            <a:gdLst/>
            <a:ahLst/>
            <a:cxnLst/>
            <a:rect l="l" t="t" r="r" b="b"/>
            <a:pathLst>
              <a:path w="30138" h="1658" extrusionOk="0">
                <a:moveTo>
                  <a:pt x="902" y="0"/>
                </a:moveTo>
                <a:cubicBezTo>
                  <a:pt x="0" y="0"/>
                  <a:pt x="0" y="1657"/>
                  <a:pt x="902" y="1657"/>
                </a:cubicBezTo>
                <a:lnTo>
                  <a:pt x="29247" y="1657"/>
                </a:lnTo>
                <a:cubicBezTo>
                  <a:pt x="30138" y="1657"/>
                  <a:pt x="30138" y="0"/>
                  <a:pt x="29247" y="0"/>
                </a:cubicBezTo>
                <a:close/>
              </a:path>
            </a:pathLst>
          </a:custGeom>
          <a:solidFill>
            <a:srgbClr val="89312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>
            <a:off x="-720167" y="-12699"/>
            <a:ext cx="13632317" cy="355540"/>
          </a:xfrm>
          <a:custGeom>
            <a:avLst/>
            <a:gdLst/>
            <a:ahLst/>
            <a:cxnLst/>
            <a:rect l="l" t="t" r="r" b="b"/>
            <a:pathLst>
              <a:path w="32749" h="1689" extrusionOk="0">
                <a:moveTo>
                  <a:pt x="0" y="0"/>
                </a:moveTo>
                <a:lnTo>
                  <a:pt x="0" y="315"/>
                </a:lnTo>
                <a:lnTo>
                  <a:pt x="902" y="1028"/>
                </a:lnTo>
                <a:cubicBezTo>
                  <a:pt x="902" y="1395"/>
                  <a:pt x="1195" y="1688"/>
                  <a:pt x="1562" y="1688"/>
                </a:cubicBezTo>
                <a:lnTo>
                  <a:pt x="31186" y="1688"/>
                </a:lnTo>
                <a:cubicBezTo>
                  <a:pt x="31553" y="1688"/>
                  <a:pt x="31847" y="1395"/>
                  <a:pt x="31847" y="1028"/>
                </a:cubicBezTo>
                <a:lnTo>
                  <a:pt x="32749" y="315"/>
                </a:lnTo>
                <a:lnTo>
                  <a:pt x="32749" y="0"/>
                </a:ln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-720167" y="-12699"/>
            <a:ext cx="13628155" cy="66308"/>
          </a:xfrm>
          <a:custGeom>
            <a:avLst/>
            <a:gdLst/>
            <a:ahLst/>
            <a:cxnLst/>
            <a:rect l="l" t="t" r="r" b="b"/>
            <a:pathLst>
              <a:path w="32739" h="315" extrusionOk="0">
                <a:moveTo>
                  <a:pt x="0" y="0"/>
                </a:moveTo>
                <a:lnTo>
                  <a:pt x="0" y="315"/>
                </a:lnTo>
                <a:lnTo>
                  <a:pt x="32738" y="315"/>
                </a:lnTo>
                <a:lnTo>
                  <a:pt x="32738" y="0"/>
                </a:lnTo>
                <a:close/>
              </a:path>
            </a:pathLst>
          </a:custGeom>
          <a:solidFill>
            <a:srgbClr val="FFBE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947110" y="501209"/>
            <a:ext cx="4593268" cy="133121"/>
          </a:xfrm>
          <a:custGeom>
            <a:avLst/>
            <a:gdLst/>
            <a:ahLst/>
            <a:cxnLst/>
            <a:rect l="l" t="t" r="r" b="b"/>
            <a:pathLst>
              <a:path w="23187" h="672" extrusionOk="0">
                <a:moveTo>
                  <a:pt x="441" y="0"/>
                </a:moveTo>
                <a:cubicBezTo>
                  <a:pt x="231" y="11"/>
                  <a:pt x="64" y="147"/>
                  <a:pt x="1" y="336"/>
                </a:cubicBezTo>
                <a:cubicBezTo>
                  <a:pt x="64" y="535"/>
                  <a:pt x="231" y="672"/>
                  <a:pt x="441" y="672"/>
                </a:cubicBezTo>
                <a:lnTo>
                  <a:pt x="22746" y="672"/>
                </a:lnTo>
                <a:cubicBezTo>
                  <a:pt x="22945" y="672"/>
                  <a:pt x="23123" y="535"/>
                  <a:pt x="23186" y="336"/>
                </a:cubicBezTo>
                <a:cubicBezTo>
                  <a:pt x="23123" y="147"/>
                  <a:pt x="22945" y="11"/>
                  <a:pt x="22746" y="0"/>
                </a:cubicBezTo>
                <a:close/>
              </a:path>
            </a:pathLst>
          </a:custGeom>
          <a:solidFill>
            <a:srgbClr val="FFFCF7">
              <a:alpha val="1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>
            <a:off x="-454169" y="161601"/>
            <a:ext cx="13095749" cy="46521"/>
          </a:xfrm>
          <a:custGeom>
            <a:avLst/>
            <a:gdLst/>
            <a:ahLst/>
            <a:cxnLst/>
            <a:rect l="l" t="t" r="r" b="b"/>
            <a:pathLst>
              <a:path w="31460" h="221" extrusionOk="0">
                <a:moveTo>
                  <a:pt x="1" y="0"/>
                </a:moveTo>
                <a:lnTo>
                  <a:pt x="263" y="200"/>
                </a:lnTo>
                <a:lnTo>
                  <a:pt x="263" y="221"/>
                </a:lnTo>
                <a:lnTo>
                  <a:pt x="31208" y="221"/>
                </a:lnTo>
                <a:lnTo>
                  <a:pt x="31208" y="200"/>
                </a:lnTo>
                <a:lnTo>
                  <a:pt x="3146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6701" y="1733134"/>
            <a:ext cx="12187609" cy="4696220"/>
          </a:xfrm>
          <a:custGeom>
            <a:avLst/>
            <a:gdLst/>
            <a:ahLst/>
            <a:cxnLst/>
            <a:rect l="l" t="t" r="r" b="b"/>
            <a:pathLst>
              <a:path w="27675" h="40289" extrusionOk="0">
                <a:moveTo>
                  <a:pt x="1" y="0"/>
                </a:moveTo>
                <a:lnTo>
                  <a:pt x="1" y="40289"/>
                </a:lnTo>
                <a:lnTo>
                  <a:pt x="27674" y="40289"/>
                </a:lnTo>
                <a:lnTo>
                  <a:pt x="2767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1824667" y="342834"/>
            <a:ext cx="365635" cy="6145655"/>
          </a:xfrm>
          <a:custGeom>
            <a:avLst/>
            <a:gdLst/>
            <a:ahLst/>
            <a:cxnLst/>
            <a:rect l="l" t="t" r="r" b="b"/>
            <a:pathLst>
              <a:path w="860" h="38738" extrusionOk="0">
                <a:moveTo>
                  <a:pt x="0" y="0"/>
                </a:moveTo>
                <a:lnTo>
                  <a:pt x="0" y="38737"/>
                </a:lnTo>
                <a:lnTo>
                  <a:pt x="860" y="38737"/>
                </a:lnTo>
                <a:lnTo>
                  <a:pt x="86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>
            <a:off x="134" y="330198"/>
            <a:ext cx="365633" cy="6158180"/>
          </a:xfrm>
          <a:custGeom>
            <a:avLst/>
            <a:gdLst/>
            <a:ahLst/>
            <a:cxnLst/>
            <a:rect l="l" t="t" r="r" b="b"/>
            <a:pathLst>
              <a:path w="850" h="38738" extrusionOk="0">
                <a:moveTo>
                  <a:pt x="0" y="0"/>
                </a:moveTo>
                <a:lnTo>
                  <a:pt x="0" y="38737"/>
                </a:lnTo>
                <a:lnTo>
                  <a:pt x="850" y="38737"/>
                </a:lnTo>
                <a:lnTo>
                  <a:pt x="85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-14279" y="592505"/>
            <a:ext cx="598451" cy="1147484"/>
          </a:xfrm>
          <a:custGeom>
            <a:avLst/>
            <a:gdLst/>
            <a:ahLst/>
            <a:cxnLst/>
            <a:rect l="l" t="t" r="r" b="b"/>
            <a:pathLst>
              <a:path w="3021" h="5758" extrusionOk="0">
                <a:moveTo>
                  <a:pt x="3020" y="1"/>
                </a:moveTo>
                <a:lnTo>
                  <a:pt x="0" y="11"/>
                </a:lnTo>
                <a:lnTo>
                  <a:pt x="73" y="5758"/>
                </a:lnTo>
                <a:lnTo>
                  <a:pt x="1321" y="5758"/>
                </a:lnTo>
                <a:lnTo>
                  <a:pt x="1321" y="5422"/>
                </a:lnTo>
                <a:cubicBezTo>
                  <a:pt x="944" y="5422"/>
                  <a:pt x="828" y="4174"/>
                  <a:pt x="1573" y="4174"/>
                </a:cubicBezTo>
                <a:lnTo>
                  <a:pt x="1573" y="3723"/>
                </a:lnTo>
                <a:cubicBezTo>
                  <a:pt x="1825" y="3723"/>
                  <a:pt x="2380" y="3335"/>
                  <a:pt x="2380" y="2528"/>
                </a:cubicBezTo>
                <a:cubicBezTo>
                  <a:pt x="2380" y="2213"/>
                  <a:pt x="2318" y="2056"/>
                  <a:pt x="2244" y="1972"/>
                </a:cubicBezTo>
                <a:cubicBezTo>
                  <a:pt x="2108" y="1826"/>
                  <a:pt x="2189" y="1526"/>
                  <a:pt x="2344" y="1526"/>
                </a:cubicBezTo>
                <a:cubicBezTo>
                  <a:pt x="2355" y="1526"/>
                  <a:pt x="2368" y="1528"/>
                  <a:pt x="2380" y="1532"/>
                </a:cubicBezTo>
                <a:lnTo>
                  <a:pt x="2391" y="1532"/>
                </a:lnTo>
                <a:cubicBezTo>
                  <a:pt x="2437" y="1552"/>
                  <a:pt x="2485" y="1562"/>
                  <a:pt x="2532" y="1562"/>
                </a:cubicBezTo>
                <a:cubicBezTo>
                  <a:pt x="2701" y="1562"/>
                  <a:pt x="2861" y="1439"/>
                  <a:pt x="2894" y="1259"/>
                </a:cubicBezTo>
                <a:cubicBezTo>
                  <a:pt x="2914" y="1122"/>
                  <a:pt x="2888" y="867"/>
                  <a:pt x="2714" y="867"/>
                </a:cubicBezTo>
                <a:cubicBezTo>
                  <a:pt x="2702" y="867"/>
                  <a:pt x="2688" y="868"/>
                  <a:pt x="2674" y="871"/>
                </a:cubicBezTo>
                <a:lnTo>
                  <a:pt x="2674" y="703"/>
                </a:lnTo>
                <a:cubicBezTo>
                  <a:pt x="2863" y="703"/>
                  <a:pt x="3020" y="546"/>
                  <a:pt x="3020" y="357"/>
                </a:cubicBezTo>
                <a:lnTo>
                  <a:pt x="3020" y="1"/>
                </a:lnTo>
                <a:close/>
              </a:path>
            </a:pathLst>
          </a:custGeom>
          <a:solidFill>
            <a:srgbClr val="89312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419755" y="787407"/>
            <a:ext cx="94096" cy="75928"/>
          </a:xfrm>
          <a:custGeom>
            <a:avLst/>
            <a:gdLst/>
            <a:ahLst/>
            <a:cxnLst/>
            <a:rect l="l" t="t" r="r" b="b"/>
            <a:pathLst>
              <a:path w="475" h="381" extrusionOk="0">
                <a:moveTo>
                  <a:pt x="229" y="0"/>
                </a:moveTo>
                <a:cubicBezTo>
                  <a:pt x="151" y="0"/>
                  <a:pt x="70" y="39"/>
                  <a:pt x="22" y="124"/>
                </a:cubicBezTo>
                <a:cubicBezTo>
                  <a:pt x="1" y="239"/>
                  <a:pt x="85" y="344"/>
                  <a:pt x="189" y="365"/>
                </a:cubicBezTo>
                <a:cubicBezTo>
                  <a:pt x="219" y="376"/>
                  <a:pt x="248" y="381"/>
                  <a:pt x="276" y="381"/>
                </a:cubicBezTo>
                <a:cubicBezTo>
                  <a:pt x="359" y="381"/>
                  <a:pt x="431" y="336"/>
                  <a:pt x="462" y="250"/>
                </a:cubicBezTo>
                <a:cubicBezTo>
                  <a:pt x="475" y="96"/>
                  <a:pt x="354" y="0"/>
                  <a:pt x="229" y="0"/>
                </a:cubicBez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1592736" y="592481"/>
            <a:ext cx="598451" cy="1140640"/>
          </a:xfrm>
          <a:custGeom>
            <a:avLst/>
            <a:gdLst/>
            <a:ahLst/>
            <a:cxnLst/>
            <a:rect l="l" t="t" r="r" b="b"/>
            <a:pathLst>
              <a:path w="3021" h="5758" extrusionOk="0">
                <a:moveTo>
                  <a:pt x="1" y="1"/>
                </a:moveTo>
                <a:lnTo>
                  <a:pt x="1" y="357"/>
                </a:lnTo>
                <a:cubicBezTo>
                  <a:pt x="1" y="546"/>
                  <a:pt x="148" y="703"/>
                  <a:pt x="336" y="703"/>
                </a:cubicBezTo>
                <a:lnTo>
                  <a:pt x="336" y="871"/>
                </a:lnTo>
                <a:cubicBezTo>
                  <a:pt x="323" y="868"/>
                  <a:pt x="310" y="867"/>
                  <a:pt x="298" y="867"/>
                </a:cubicBezTo>
                <a:cubicBezTo>
                  <a:pt x="132" y="867"/>
                  <a:pt x="97" y="1122"/>
                  <a:pt x="127" y="1259"/>
                </a:cubicBezTo>
                <a:cubicBezTo>
                  <a:pt x="151" y="1439"/>
                  <a:pt x="310" y="1562"/>
                  <a:pt x="484" y="1562"/>
                </a:cubicBezTo>
                <a:cubicBezTo>
                  <a:pt x="532" y="1562"/>
                  <a:pt x="582" y="1552"/>
                  <a:pt x="630" y="1532"/>
                </a:cubicBezTo>
                <a:lnTo>
                  <a:pt x="640" y="1532"/>
                </a:lnTo>
                <a:cubicBezTo>
                  <a:pt x="652" y="1528"/>
                  <a:pt x="664" y="1526"/>
                  <a:pt x="675" y="1526"/>
                </a:cubicBezTo>
                <a:cubicBezTo>
                  <a:pt x="822" y="1526"/>
                  <a:pt x="903" y="1826"/>
                  <a:pt x="777" y="1972"/>
                </a:cubicBezTo>
                <a:cubicBezTo>
                  <a:pt x="703" y="2056"/>
                  <a:pt x="640" y="2213"/>
                  <a:pt x="640" y="2528"/>
                </a:cubicBezTo>
                <a:cubicBezTo>
                  <a:pt x="640" y="3335"/>
                  <a:pt x="1196" y="3723"/>
                  <a:pt x="1448" y="3723"/>
                </a:cubicBezTo>
                <a:lnTo>
                  <a:pt x="1448" y="4174"/>
                </a:lnTo>
                <a:cubicBezTo>
                  <a:pt x="2192" y="4174"/>
                  <a:pt x="2077" y="5422"/>
                  <a:pt x="1699" y="5422"/>
                </a:cubicBezTo>
                <a:lnTo>
                  <a:pt x="1699" y="5758"/>
                </a:lnTo>
                <a:lnTo>
                  <a:pt x="2947" y="5758"/>
                </a:lnTo>
                <a:lnTo>
                  <a:pt x="3021" y="11"/>
                </a:lnTo>
                <a:lnTo>
                  <a:pt x="1" y="1"/>
                </a:lnTo>
                <a:close/>
              </a:path>
            </a:pathLst>
          </a:custGeom>
          <a:solidFill>
            <a:srgbClr val="89312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11648799" y="783448"/>
            <a:ext cx="97860" cy="80229"/>
          </a:xfrm>
          <a:custGeom>
            <a:avLst/>
            <a:gdLst/>
            <a:ahLst/>
            <a:cxnLst/>
            <a:rect l="l" t="t" r="r" b="b"/>
            <a:pathLst>
              <a:path w="494" h="405" extrusionOk="0">
                <a:moveTo>
                  <a:pt x="269" y="0"/>
                </a:moveTo>
                <a:cubicBezTo>
                  <a:pt x="230" y="0"/>
                  <a:pt x="192" y="11"/>
                  <a:pt x="158" y="33"/>
                </a:cubicBezTo>
                <a:cubicBezTo>
                  <a:pt x="53" y="85"/>
                  <a:pt x="1" y="201"/>
                  <a:pt x="53" y="316"/>
                </a:cubicBezTo>
                <a:cubicBezTo>
                  <a:pt x="92" y="374"/>
                  <a:pt x="155" y="405"/>
                  <a:pt x="219" y="405"/>
                </a:cubicBezTo>
                <a:cubicBezTo>
                  <a:pt x="259" y="405"/>
                  <a:pt x="300" y="393"/>
                  <a:pt x="336" y="369"/>
                </a:cubicBezTo>
                <a:cubicBezTo>
                  <a:pt x="441" y="316"/>
                  <a:pt x="494" y="201"/>
                  <a:pt x="452" y="96"/>
                </a:cubicBezTo>
                <a:cubicBezTo>
                  <a:pt x="411" y="35"/>
                  <a:pt x="340" y="0"/>
                  <a:pt x="269" y="0"/>
                </a:cubicBez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/>
          </p:nvPr>
        </p:nvSpPr>
        <p:spPr>
          <a:xfrm>
            <a:off x="2717600" y="4255767"/>
            <a:ext cx="6756800" cy="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7" name="Google Shape;57;p3"/>
          <p:cNvSpPr txBox="1">
            <a:spLocks noGrp="1"/>
          </p:cNvSpPr>
          <p:nvPr>
            <p:ph type="title" idx="2" hasCustomPrompt="1"/>
          </p:nvPr>
        </p:nvSpPr>
        <p:spPr>
          <a:xfrm>
            <a:off x="5267800" y="2546488"/>
            <a:ext cx="165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8" name="Google Shape;58;p3"/>
          <p:cNvSpPr txBox="1">
            <a:spLocks noGrp="1"/>
          </p:cNvSpPr>
          <p:nvPr>
            <p:ph type="subTitle" idx="1"/>
          </p:nvPr>
        </p:nvSpPr>
        <p:spPr>
          <a:xfrm>
            <a:off x="2717600" y="5088200"/>
            <a:ext cx="6756800" cy="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"/>
          <p:cNvSpPr/>
          <p:nvPr/>
        </p:nvSpPr>
        <p:spPr>
          <a:xfrm>
            <a:off x="950958" y="6216191"/>
            <a:ext cx="292484" cy="77288"/>
          </a:xfrm>
          <a:custGeom>
            <a:avLst/>
            <a:gdLst/>
            <a:ahLst/>
            <a:cxnLst/>
            <a:rect l="l" t="t" r="r" b="b"/>
            <a:pathLst>
              <a:path w="691" h="578" extrusionOk="0">
                <a:moveTo>
                  <a:pt x="366" y="0"/>
                </a:moveTo>
                <a:cubicBezTo>
                  <a:pt x="269" y="0"/>
                  <a:pt x="171" y="48"/>
                  <a:pt x="114" y="149"/>
                </a:cubicBezTo>
                <a:cubicBezTo>
                  <a:pt x="1" y="346"/>
                  <a:pt x="150" y="578"/>
                  <a:pt x="356" y="578"/>
                </a:cubicBezTo>
                <a:cubicBezTo>
                  <a:pt x="379" y="578"/>
                  <a:pt x="403" y="575"/>
                  <a:pt x="428" y="568"/>
                </a:cubicBezTo>
                <a:cubicBezTo>
                  <a:pt x="596" y="526"/>
                  <a:pt x="690" y="358"/>
                  <a:pt x="638" y="201"/>
                </a:cubicBezTo>
                <a:cubicBezTo>
                  <a:pt x="598" y="70"/>
                  <a:pt x="483" y="0"/>
                  <a:pt x="36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>
            <a:off x="10984158" y="6216191"/>
            <a:ext cx="292484" cy="77288"/>
          </a:xfrm>
          <a:custGeom>
            <a:avLst/>
            <a:gdLst/>
            <a:ahLst/>
            <a:cxnLst/>
            <a:rect l="l" t="t" r="r" b="b"/>
            <a:pathLst>
              <a:path w="691" h="578" extrusionOk="0">
                <a:moveTo>
                  <a:pt x="366" y="0"/>
                </a:moveTo>
                <a:cubicBezTo>
                  <a:pt x="269" y="0"/>
                  <a:pt x="171" y="48"/>
                  <a:pt x="114" y="149"/>
                </a:cubicBezTo>
                <a:cubicBezTo>
                  <a:pt x="1" y="346"/>
                  <a:pt x="150" y="578"/>
                  <a:pt x="356" y="578"/>
                </a:cubicBezTo>
                <a:cubicBezTo>
                  <a:pt x="379" y="578"/>
                  <a:pt x="403" y="575"/>
                  <a:pt x="428" y="568"/>
                </a:cubicBezTo>
                <a:cubicBezTo>
                  <a:pt x="596" y="526"/>
                  <a:pt x="690" y="358"/>
                  <a:pt x="638" y="201"/>
                </a:cubicBezTo>
                <a:cubicBezTo>
                  <a:pt x="598" y="70"/>
                  <a:pt x="483" y="0"/>
                  <a:pt x="36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>
            <a:off x="325128" y="6007269"/>
            <a:ext cx="11500851" cy="424952"/>
          </a:xfrm>
          <a:custGeom>
            <a:avLst/>
            <a:gdLst/>
            <a:ahLst/>
            <a:cxnLst/>
            <a:rect l="l" t="t" r="r" b="b"/>
            <a:pathLst>
              <a:path w="27171" h="3178" extrusionOk="0">
                <a:moveTo>
                  <a:pt x="1" y="0"/>
                </a:moveTo>
                <a:lnTo>
                  <a:pt x="1" y="3177"/>
                </a:lnTo>
                <a:lnTo>
                  <a:pt x="27171" y="3177"/>
                </a:lnTo>
                <a:lnTo>
                  <a:pt x="271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2" name="Google Shape;62;p3"/>
          <p:cNvGrpSpPr/>
          <p:nvPr/>
        </p:nvGrpSpPr>
        <p:grpSpPr>
          <a:xfrm>
            <a:off x="933816" y="6007269"/>
            <a:ext cx="10324368" cy="424952"/>
            <a:chOff x="700362" y="4505452"/>
            <a:chExt cx="7743276" cy="318714"/>
          </a:xfrm>
        </p:grpSpPr>
        <p:sp>
          <p:nvSpPr>
            <p:cNvPr id="63" name="Google Shape;63;p3"/>
            <p:cNvSpPr/>
            <p:nvPr/>
          </p:nvSpPr>
          <p:spPr>
            <a:xfrm>
              <a:off x="1252412" y="4505452"/>
              <a:ext cx="6618354" cy="318714"/>
            </a:xfrm>
            <a:custGeom>
              <a:avLst/>
              <a:gdLst/>
              <a:ahLst/>
              <a:cxnLst/>
              <a:rect l="l" t="t" r="r" b="b"/>
              <a:pathLst>
                <a:path w="20848" h="3178" extrusionOk="0">
                  <a:moveTo>
                    <a:pt x="1" y="0"/>
                  </a:moveTo>
                  <a:lnTo>
                    <a:pt x="378" y="3177"/>
                  </a:lnTo>
                  <a:lnTo>
                    <a:pt x="20470" y="3177"/>
                  </a:lnTo>
                  <a:lnTo>
                    <a:pt x="208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700362" y="4658898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8224275" y="4658898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" name="Google Shape;66;p3"/>
          <p:cNvSpPr/>
          <p:nvPr/>
        </p:nvSpPr>
        <p:spPr>
          <a:xfrm>
            <a:off x="-210413" y="6427200"/>
            <a:ext cx="12582713" cy="275336"/>
          </a:xfrm>
          <a:custGeom>
            <a:avLst/>
            <a:gdLst/>
            <a:ahLst/>
            <a:cxnLst/>
            <a:rect l="l" t="t" r="r" b="b"/>
            <a:pathLst>
              <a:path w="30842" h="1312" extrusionOk="0">
                <a:moveTo>
                  <a:pt x="882" y="0"/>
                </a:moveTo>
                <a:cubicBezTo>
                  <a:pt x="1" y="0"/>
                  <a:pt x="1" y="1311"/>
                  <a:pt x="882" y="1311"/>
                </a:cubicBezTo>
                <a:lnTo>
                  <a:pt x="30191" y="1311"/>
                </a:lnTo>
                <a:cubicBezTo>
                  <a:pt x="30548" y="1311"/>
                  <a:pt x="30841" y="1018"/>
                  <a:pt x="30841" y="651"/>
                </a:cubicBezTo>
                <a:cubicBezTo>
                  <a:pt x="30841" y="294"/>
                  <a:pt x="30548" y="0"/>
                  <a:pt x="301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3"/>
          <p:cNvSpPr/>
          <p:nvPr/>
        </p:nvSpPr>
        <p:spPr>
          <a:xfrm>
            <a:off x="-492734" y="6655948"/>
            <a:ext cx="13185699" cy="196219"/>
          </a:xfrm>
          <a:custGeom>
            <a:avLst/>
            <a:gdLst/>
            <a:ahLst/>
            <a:cxnLst/>
            <a:rect l="l" t="t" r="r" b="b"/>
            <a:pathLst>
              <a:path w="32320" h="935" extrusionOk="0">
                <a:moveTo>
                  <a:pt x="945" y="1"/>
                </a:moveTo>
                <a:cubicBezTo>
                  <a:pt x="420" y="1"/>
                  <a:pt x="1" y="420"/>
                  <a:pt x="1" y="934"/>
                </a:cubicBezTo>
                <a:lnTo>
                  <a:pt x="32320" y="934"/>
                </a:lnTo>
                <a:cubicBezTo>
                  <a:pt x="32320" y="420"/>
                  <a:pt x="31900" y="1"/>
                  <a:pt x="313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3"/>
          <p:cNvSpPr/>
          <p:nvPr/>
        </p:nvSpPr>
        <p:spPr>
          <a:xfrm>
            <a:off x="1561025" y="6655948"/>
            <a:ext cx="4804701" cy="196219"/>
          </a:xfrm>
          <a:custGeom>
            <a:avLst/>
            <a:gdLst/>
            <a:ahLst/>
            <a:cxnLst/>
            <a:rect l="l" t="t" r="r" b="b"/>
            <a:pathLst>
              <a:path w="11777" h="935" extrusionOk="0">
                <a:moveTo>
                  <a:pt x="11758" y="1"/>
                </a:moveTo>
                <a:cubicBezTo>
                  <a:pt x="11752" y="1"/>
                  <a:pt x="11746" y="1"/>
                  <a:pt x="11739" y="1"/>
                </a:cubicBezTo>
                <a:lnTo>
                  <a:pt x="11776" y="1"/>
                </a:lnTo>
                <a:cubicBezTo>
                  <a:pt x="11770" y="1"/>
                  <a:pt x="11764" y="1"/>
                  <a:pt x="11758" y="1"/>
                </a:cubicBezTo>
                <a:close/>
                <a:moveTo>
                  <a:pt x="758" y="1"/>
                </a:moveTo>
                <a:cubicBezTo>
                  <a:pt x="336" y="1"/>
                  <a:pt x="0" y="353"/>
                  <a:pt x="0" y="777"/>
                </a:cubicBezTo>
                <a:lnTo>
                  <a:pt x="0" y="934"/>
                </a:lnTo>
                <a:lnTo>
                  <a:pt x="11000" y="934"/>
                </a:lnTo>
                <a:lnTo>
                  <a:pt x="11000" y="777"/>
                </a:lnTo>
                <a:cubicBezTo>
                  <a:pt x="11000" y="359"/>
                  <a:pt x="11327" y="11"/>
                  <a:pt x="11739" y="1"/>
                </a:cubicBezTo>
                <a:lnTo>
                  <a:pt x="776" y="1"/>
                </a:lnTo>
                <a:cubicBezTo>
                  <a:pt x="770" y="1"/>
                  <a:pt x="764" y="1"/>
                  <a:pt x="758" y="1"/>
                </a:cubicBezTo>
                <a:close/>
              </a:path>
            </a:pathLst>
          </a:custGeom>
          <a:solidFill>
            <a:srgbClr val="FFFCF7">
              <a:alpha val="1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7366543" y="6655948"/>
            <a:ext cx="2473135" cy="196219"/>
          </a:xfrm>
          <a:custGeom>
            <a:avLst/>
            <a:gdLst/>
            <a:ahLst/>
            <a:cxnLst/>
            <a:rect l="l" t="t" r="r" b="b"/>
            <a:pathLst>
              <a:path w="6062" h="935" extrusionOk="0">
                <a:moveTo>
                  <a:pt x="776" y="1"/>
                </a:moveTo>
                <a:cubicBezTo>
                  <a:pt x="346" y="1"/>
                  <a:pt x="0" y="347"/>
                  <a:pt x="0" y="777"/>
                </a:cubicBezTo>
                <a:lnTo>
                  <a:pt x="0" y="934"/>
                </a:lnTo>
                <a:lnTo>
                  <a:pt x="5296" y="934"/>
                </a:lnTo>
                <a:lnTo>
                  <a:pt x="5296" y="777"/>
                </a:lnTo>
                <a:cubicBezTo>
                  <a:pt x="5296" y="347"/>
                  <a:pt x="5631" y="1"/>
                  <a:pt x="6061" y="1"/>
                </a:cubicBezTo>
                <a:close/>
              </a:path>
            </a:pathLst>
          </a:custGeom>
          <a:solidFill>
            <a:srgbClr val="FFFCF7">
              <a:alpha val="1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164209" y="984900"/>
            <a:ext cx="249601" cy="272821"/>
          </a:xfrm>
          <a:custGeom>
            <a:avLst/>
            <a:gdLst/>
            <a:ahLst/>
            <a:cxnLst/>
            <a:rect l="l" t="t" r="r" b="b"/>
            <a:pathLst>
              <a:path w="1260" h="1369" extrusionOk="0">
                <a:moveTo>
                  <a:pt x="673" y="1"/>
                </a:moveTo>
                <a:cubicBezTo>
                  <a:pt x="413" y="1"/>
                  <a:pt x="159" y="235"/>
                  <a:pt x="85" y="559"/>
                </a:cubicBezTo>
                <a:cubicBezTo>
                  <a:pt x="1" y="926"/>
                  <a:pt x="179" y="1283"/>
                  <a:pt x="473" y="1356"/>
                </a:cubicBezTo>
                <a:cubicBezTo>
                  <a:pt x="508" y="1365"/>
                  <a:pt x="544" y="1369"/>
                  <a:pt x="580" y="1369"/>
                </a:cubicBezTo>
                <a:cubicBezTo>
                  <a:pt x="848" y="1369"/>
                  <a:pt x="1101" y="1135"/>
                  <a:pt x="1175" y="811"/>
                </a:cubicBezTo>
                <a:cubicBezTo>
                  <a:pt x="1259" y="433"/>
                  <a:pt x="1081" y="77"/>
                  <a:pt x="777" y="14"/>
                </a:cubicBezTo>
                <a:cubicBezTo>
                  <a:pt x="742" y="5"/>
                  <a:pt x="708" y="1"/>
                  <a:pt x="673" y="1"/>
                </a:cubicBez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11769441" y="983329"/>
            <a:ext cx="245244" cy="271392"/>
          </a:xfrm>
          <a:custGeom>
            <a:avLst/>
            <a:gdLst/>
            <a:ahLst/>
            <a:cxnLst/>
            <a:rect l="l" t="t" r="r" b="b"/>
            <a:pathLst>
              <a:path w="1238" h="1370" extrusionOk="0">
                <a:moveTo>
                  <a:pt x="594" y="0"/>
                </a:moveTo>
                <a:cubicBezTo>
                  <a:pt x="564" y="0"/>
                  <a:pt x="534" y="3"/>
                  <a:pt x="503" y="10"/>
                </a:cubicBezTo>
                <a:cubicBezTo>
                  <a:pt x="199" y="62"/>
                  <a:pt x="0" y="398"/>
                  <a:pt x="63" y="775"/>
                </a:cubicBezTo>
                <a:cubicBezTo>
                  <a:pt x="130" y="1129"/>
                  <a:pt x="380" y="1369"/>
                  <a:pt x="662" y="1369"/>
                </a:cubicBezTo>
                <a:cubicBezTo>
                  <a:pt x="689" y="1369"/>
                  <a:pt x="717" y="1367"/>
                  <a:pt x="745" y="1362"/>
                </a:cubicBezTo>
                <a:cubicBezTo>
                  <a:pt x="1049" y="1310"/>
                  <a:pt x="1237" y="964"/>
                  <a:pt x="1174" y="586"/>
                </a:cubicBezTo>
                <a:cubicBezTo>
                  <a:pt x="1118" y="247"/>
                  <a:pt x="866" y="0"/>
                  <a:pt x="594" y="0"/>
                </a:cubicBez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761567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1"/>
        </a:solidFill>
        <a:effectLst/>
      </p:bgPr>
    </p:bg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1"/>
          <p:cNvSpPr txBox="1">
            <a:spLocks noGrp="1"/>
          </p:cNvSpPr>
          <p:nvPr>
            <p:ph type="title"/>
          </p:nvPr>
        </p:nvSpPr>
        <p:spPr>
          <a:xfrm>
            <a:off x="3189200" y="4567992"/>
            <a:ext cx="5813600" cy="70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47" name="Google Shape;647;p21"/>
          <p:cNvSpPr txBox="1">
            <a:spLocks noGrp="1"/>
          </p:cNvSpPr>
          <p:nvPr>
            <p:ph type="subTitle" idx="1"/>
          </p:nvPr>
        </p:nvSpPr>
        <p:spPr>
          <a:xfrm>
            <a:off x="1194600" y="2596808"/>
            <a:ext cx="9802800" cy="197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648" name="Google Shape;648;p21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649" name="Google Shape;649;p21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650" name="Google Shape;650;p21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21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21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653" name="Google Shape;653;p21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654" name="Google Shape;654;p21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5" name="Google Shape;655;p21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6" name="Google Shape;656;p21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657" name="Google Shape;657;p21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21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21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21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21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21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21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1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1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1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67" name="Google Shape;667;p21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668" name="Google Shape;668;p21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9" name="Google Shape;669;p21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0" name="Google Shape;670;p21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671" name="Google Shape;671;p21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2" name="Google Shape;672;p21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673" name="Google Shape;673;p21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4" name="Google Shape;674;p21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5" name="Google Shape;675;p21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76" name="Google Shape;676;p21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53229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dk1"/>
        </a:solidFill>
        <a:effectLst/>
      </p:bgPr>
    </p:bg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2"/>
          <p:cNvSpPr txBox="1">
            <a:spLocks noGrp="1"/>
          </p:cNvSpPr>
          <p:nvPr>
            <p:ph type="title"/>
          </p:nvPr>
        </p:nvSpPr>
        <p:spPr>
          <a:xfrm>
            <a:off x="1882400" y="2710951"/>
            <a:ext cx="5177600" cy="81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9" name="Google Shape;679;p22"/>
          <p:cNvSpPr txBox="1">
            <a:spLocks noGrp="1"/>
          </p:cNvSpPr>
          <p:nvPr>
            <p:ph type="subTitle" idx="1"/>
          </p:nvPr>
        </p:nvSpPr>
        <p:spPr>
          <a:xfrm>
            <a:off x="1882304" y="3529117"/>
            <a:ext cx="5177600" cy="113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680" name="Google Shape;680;p22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681" name="Google Shape;681;p22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682" name="Google Shape;682;p22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22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4" name="Google Shape;684;p22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685" name="Google Shape;685;p22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686" name="Google Shape;686;p22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7" name="Google Shape;687;p22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8" name="Google Shape;688;p22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689" name="Google Shape;689;p22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22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22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22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22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22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22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22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22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22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9" name="Google Shape;699;p22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700" name="Google Shape;700;p22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1" name="Google Shape;701;p22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2" name="Google Shape;702;p22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03" name="Google Shape;703;p22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04" name="Google Shape;704;p22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705" name="Google Shape;705;p22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6" name="Google Shape;706;p22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7" name="Google Shape;707;p22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708" name="Google Shape;708;p22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72855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23"/>
          <p:cNvSpPr txBox="1">
            <a:spLocks noGrp="1"/>
          </p:cNvSpPr>
          <p:nvPr>
            <p:ph type="title"/>
          </p:nvPr>
        </p:nvSpPr>
        <p:spPr>
          <a:xfrm>
            <a:off x="5438215" y="2819281"/>
            <a:ext cx="49576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23"/>
          <p:cNvSpPr txBox="1">
            <a:spLocks noGrp="1"/>
          </p:cNvSpPr>
          <p:nvPr>
            <p:ph type="subTitle" idx="1"/>
          </p:nvPr>
        </p:nvSpPr>
        <p:spPr>
          <a:xfrm>
            <a:off x="5438451" y="3462325"/>
            <a:ext cx="4957600" cy="12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2" name="Google Shape;712;p23"/>
          <p:cNvGrpSpPr/>
          <p:nvPr/>
        </p:nvGrpSpPr>
        <p:grpSpPr>
          <a:xfrm flipH="1"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713" name="Google Shape;713;p23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714" name="Google Shape;714;p23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23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23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717" name="Google Shape;717;p23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718" name="Google Shape;718;p23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23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23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21" name="Google Shape;721;p23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23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23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4" name="Google Shape;724;p23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23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23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23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8" name="Google Shape;728;p23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23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0" name="Google Shape;730;p23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31" name="Google Shape;731;p23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732" name="Google Shape;732;p23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23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23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35" name="Google Shape;735;p23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36" name="Google Shape;736;p23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737" name="Google Shape;737;p23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23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23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740" name="Google Shape;740;p23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217097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dk1"/>
        </a:solidFill>
        <a:effectLst/>
      </p:bgPr>
    </p:bg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4"/>
          <p:cNvSpPr txBox="1">
            <a:spLocks noGrp="1"/>
          </p:cNvSpPr>
          <p:nvPr>
            <p:ph type="title"/>
          </p:nvPr>
        </p:nvSpPr>
        <p:spPr>
          <a:xfrm>
            <a:off x="1223517" y="2907481"/>
            <a:ext cx="49576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4"/>
          <p:cNvSpPr txBox="1">
            <a:spLocks noGrp="1"/>
          </p:cNvSpPr>
          <p:nvPr>
            <p:ph type="subTitle" idx="1"/>
          </p:nvPr>
        </p:nvSpPr>
        <p:spPr>
          <a:xfrm>
            <a:off x="1223752" y="3550525"/>
            <a:ext cx="4957600" cy="12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4" name="Google Shape;744;p24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745" name="Google Shape;745;p24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746" name="Google Shape;746;p24"/>
              <p:cNvGrpSpPr/>
              <p:nvPr/>
            </p:nvGrpSpPr>
            <p:grpSpPr>
              <a:xfrm>
                <a:off x="123156" y="409580"/>
                <a:ext cx="262232" cy="352736"/>
                <a:chOff x="694982" y="773654"/>
                <a:chExt cx="262232" cy="350632"/>
              </a:xfrm>
            </p:grpSpPr>
            <p:sp>
              <p:nvSpPr>
                <p:cNvPr id="747" name="Google Shape;747;p24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24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49" name="Google Shape;749;p24"/>
              <p:cNvGrpSpPr/>
              <p:nvPr/>
            </p:nvGrpSpPr>
            <p:grpSpPr>
              <a:xfrm>
                <a:off x="-540125" y="-190500"/>
                <a:ext cx="10224238" cy="5634425"/>
                <a:chOff x="-540125" y="-190500"/>
                <a:chExt cx="10224238" cy="5634425"/>
              </a:xfrm>
            </p:grpSpPr>
            <p:grpSp>
              <p:nvGrpSpPr>
                <p:cNvPr id="750" name="Google Shape;750;p24"/>
                <p:cNvGrpSpPr/>
                <p:nvPr/>
              </p:nvGrpSpPr>
              <p:grpSpPr>
                <a:xfrm>
                  <a:off x="123150" y="4810250"/>
                  <a:ext cx="9020846" cy="318721"/>
                  <a:chOff x="66882" y="4401145"/>
                  <a:chExt cx="9060713" cy="305875"/>
                </a:xfrm>
              </p:grpSpPr>
              <p:sp>
                <p:nvSpPr>
                  <p:cNvPr id="751" name="Google Shape;751;p24"/>
                  <p:cNvSpPr/>
                  <p:nvPr/>
                </p:nvSpPr>
                <p:spPr>
                  <a:xfrm>
                    <a:off x="66882" y="4401145"/>
                    <a:ext cx="9060713" cy="30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71" h="3178" extrusionOk="0">
                        <a:moveTo>
                          <a:pt x="1" y="0"/>
                        </a:moveTo>
                        <a:lnTo>
                          <a:pt x="1" y="3177"/>
                        </a:lnTo>
                        <a:lnTo>
                          <a:pt x="27171" y="3177"/>
                        </a:lnTo>
                        <a:lnTo>
                          <a:pt x="27171" y="0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52" name="Google Shape;752;p24"/>
                  <p:cNvSpPr/>
                  <p:nvPr/>
                </p:nvSpPr>
                <p:spPr>
                  <a:xfrm>
                    <a:off x="1201135" y="4401147"/>
                    <a:ext cx="6647593" cy="305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48" h="3178" extrusionOk="0">
                        <a:moveTo>
                          <a:pt x="1" y="0"/>
                        </a:moveTo>
                        <a:lnTo>
                          <a:pt x="378" y="3177"/>
                        </a:lnTo>
                        <a:lnTo>
                          <a:pt x="20470" y="3177"/>
                        </a:lnTo>
                        <a:lnTo>
                          <a:pt x="20848" y="0"/>
                        </a:lnTo>
                        <a:close/>
                      </a:path>
                    </a:pathLst>
                  </a:custGeom>
                  <a:solidFill>
                    <a:srgbClr val="FFFCF7">
                      <a:alpha val="195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53" name="Google Shape;753;p24"/>
                  <p:cNvSpPr/>
                  <p:nvPr/>
                </p:nvSpPr>
                <p:spPr>
                  <a:xfrm>
                    <a:off x="743887" y="4570540"/>
                    <a:ext cx="220332" cy="55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" h="578" extrusionOk="0">
                        <a:moveTo>
                          <a:pt x="366" y="0"/>
                        </a:moveTo>
                        <a:cubicBezTo>
                          <a:pt x="269" y="0"/>
                          <a:pt x="171" y="48"/>
                          <a:pt x="114" y="149"/>
                        </a:cubicBezTo>
                        <a:cubicBezTo>
                          <a:pt x="1" y="346"/>
                          <a:pt x="150" y="578"/>
                          <a:pt x="356" y="578"/>
                        </a:cubicBezTo>
                        <a:cubicBezTo>
                          <a:pt x="379" y="578"/>
                          <a:pt x="403" y="575"/>
                          <a:pt x="428" y="568"/>
                        </a:cubicBezTo>
                        <a:cubicBezTo>
                          <a:pt x="596" y="526"/>
                          <a:pt x="690" y="358"/>
                          <a:pt x="638" y="201"/>
                        </a:cubicBezTo>
                        <a:cubicBezTo>
                          <a:pt x="598" y="70"/>
                          <a:pt x="483" y="0"/>
                          <a:pt x="36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754" name="Google Shape;754;p24"/>
                <p:cNvSpPr/>
                <p:nvPr/>
              </p:nvSpPr>
              <p:spPr>
                <a:xfrm>
                  <a:off x="-134261" y="34637"/>
                  <a:ext cx="9409084" cy="261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38" h="1658" extrusionOk="0">
                      <a:moveTo>
                        <a:pt x="902" y="0"/>
                      </a:moveTo>
                      <a:cubicBezTo>
                        <a:pt x="0" y="0"/>
                        <a:pt x="0" y="1657"/>
                        <a:pt x="902" y="1657"/>
                      </a:cubicBezTo>
                      <a:lnTo>
                        <a:pt x="29247" y="1657"/>
                      </a:lnTo>
                      <a:cubicBezTo>
                        <a:pt x="30138" y="1657"/>
                        <a:pt x="30138" y="0"/>
                        <a:pt x="292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24"/>
                <p:cNvSpPr/>
                <p:nvPr/>
              </p:nvSpPr>
              <p:spPr>
                <a:xfrm>
                  <a:off x="-540125" y="-190500"/>
                  <a:ext cx="10224238" cy="266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9" h="1689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902" y="1028"/>
                      </a:lnTo>
                      <a:cubicBezTo>
                        <a:pt x="902" y="1395"/>
                        <a:pt x="1195" y="1688"/>
                        <a:pt x="1562" y="1688"/>
                      </a:cubicBezTo>
                      <a:lnTo>
                        <a:pt x="31186" y="1688"/>
                      </a:lnTo>
                      <a:cubicBezTo>
                        <a:pt x="31553" y="1688"/>
                        <a:pt x="31847" y="1395"/>
                        <a:pt x="31847" y="1028"/>
                      </a:cubicBezTo>
                      <a:lnTo>
                        <a:pt x="32749" y="315"/>
                      </a:lnTo>
                      <a:lnTo>
                        <a:pt x="3274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24"/>
                <p:cNvSpPr/>
                <p:nvPr/>
              </p:nvSpPr>
              <p:spPr>
                <a:xfrm>
                  <a:off x="-540125" y="-190500"/>
                  <a:ext cx="10221116" cy="49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9" h="315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32738" y="315"/>
                      </a:lnTo>
                      <a:lnTo>
                        <a:pt x="32738" y="0"/>
                      </a:lnTo>
                      <a:close/>
                    </a:path>
                  </a:pathLst>
                </a:custGeom>
                <a:solidFill>
                  <a:srgbClr val="FFBE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24"/>
                <p:cNvSpPr/>
                <p:nvPr/>
              </p:nvSpPr>
              <p:spPr>
                <a:xfrm>
                  <a:off x="713232" y="111806"/>
                  <a:ext cx="3444951" cy="9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7" h="672" extrusionOk="0">
                      <a:moveTo>
                        <a:pt x="441" y="0"/>
                      </a:moveTo>
                      <a:cubicBezTo>
                        <a:pt x="231" y="11"/>
                        <a:pt x="64" y="147"/>
                        <a:pt x="1" y="336"/>
                      </a:cubicBezTo>
                      <a:cubicBezTo>
                        <a:pt x="64" y="535"/>
                        <a:pt x="231" y="672"/>
                        <a:pt x="441" y="672"/>
                      </a:cubicBezTo>
                      <a:lnTo>
                        <a:pt x="22746" y="672"/>
                      </a:lnTo>
                      <a:cubicBezTo>
                        <a:pt x="22945" y="672"/>
                        <a:pt x="23123" y="535"/>
                        <a:pt x="23186" y="336"/>
                      </a:cubicBezTo>
                      <a:cubicBezTo>
                        <a:pt x="23123" y="147"/>
                        <a:pt x="22945" y="11"/>
                        <a:pt x="22746" y="0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24"/>
                <p:cNvSpPr/>
                <p:nvPr/>
              </p:nvSpPr>
              <p:spPr>
                <a:xfrm>
                  <a:off x="-340627" y="-59775"/>
                  <a:ext cx="9821812" cy="3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60" h="221" extrusionOk="0">
                      <a:moveTo>
                        <a:pt x="1" y="0"/>
                      </a:moveTo>
                      <a:lnTo>
                        <a:pt x="263" y="200"/>
                      </a:lnTo>
                      <a:lnTo>
                        <a:pt x="263" y="221"/>
                      </a:lnTo>
                      <a:lnTo>
                        <a:pt x="31208" y="221"/>
                      </a:lnTo>
                      <a:lnTo>
                        <a:pt x="31208" y="200"/>
                      </a:lnTo>
                      <a:lnTo>
                        <a:pt x="31460" y="0"/>
                      </a:lnTo>
                      <a:close/>
                    </a:path>
                  </a:pathLst>
                </a:custGeom>
                <a:solidFill>
                  <a:srgbClr val="421B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24"/>
                <p:cNvSpPr/>
                <p:nvPr/>
              </p:nvSpPr>
              <p:spPr>
                <a:xfrm>
                  <a:off x="-157810" y="5125200"/>
                  <a:ext cx="9437035" cy="206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42" h="1312" extrusionOk="0">
                      <a:moveTo>
                        <a:pt x="882" y="0"/>
                      </a:moveTo>
                      <a:cubicBezTo>
                        <a:pt x="1" y="0"/>
                        <a:pt x="1" y="1311"/>
                        <a:pt x="882" y="1311"/>
                      </a:cubicBezTo>
                      <a:lnTo>
                        <a:pt x="30191" y="1311"/>
                      </a:lnTo>
                      <a:cubicBezTo>
                        <a:pt x="30548" y="1311"/>
                        <a:pt x="30841" y="1018"/>
                        <a:pt x="30841" y="651"/>
                      </a:cubicBezTo>
                      <a:cubicBezTo>
                        <a:pt x="30841" y="294"/>
                        <a:pt x="30548" y="0"/>
                        <a:pt x="301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24"/>
                <p:cNvSpPr/>
                <p:nvPr/>
              </p:nvSpPr>
              <p:spPr>
                <a:xfrm>
                  <a:off x="-369550" y="5296761"/>
                  <a:ext cx="9889274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0" h="935" extrusionOk="0">
                      <a:moveTo>
                        <a:pt x="945" y="1"/>
                      </a:moveTo>
                      <a:cubicBezTo>
                        <a:pt x="420" y="1"/>
                        <a:pt x="1" y="420"/>
                        <a:pt x="1" y="934"/>
                      </a:cubicBezTo>
                      <a:lnTo>
                        <a:pt x="32320" y="934"/>
                      </a:lnTo>
                      <a:cubicBezTo>
                        <a:pt x="32320" y="420"/>
                        <a:pt x="31900" y="1"/>
                        <a:pt x="313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24"/>
                <p:cNvSpPr/>
                <p:nvPr/>
              </p:nvSpPr>
              <p:spPr>
                <a:xfrm>
                  <a:off x="1170769" y="5296761"/>
                  <a:ext cx="3603526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7" h="935" extrusionOk="0">
                      <a:moveTo>
                        <a:pt x="11758" y="1"/>
                      </a:moveTo>
                      <a:cubicBezTo>
                        <a:pt x="11752" y="1"/>
                        <a:pt x="11746" y="1"/>
                        <a:pt x="11739" y="1"/>
                      </a:cubicBezTo>
                      <a:lnTo>
                        <a:pt x="11776" y="1"/>
                      </a:lnTo>
                      <a:cubicBezTo>
                        <a:pt x="11770" y="1"/>
                        <a:pt x="11764" y="1"/>
                        <a:pt x="11758" y="1"/>
                      </a:cubicBezTo>
                      <a:close/>
                      <a:moveTo>
                        <a:pt x="758" y="1"/>
                      </a:moveTo>
                      <a:cubicBezTo>
                        <a:pt x="336" y="1"/>
                        <a:pt x="0" y="353"/>
                        <a:pt x="0" y="777"/>
                      </a:cubicBezTo>
                      <a:lnTo>
                        <a:pt x="0" y="934"/>
                      </a:lnTo>
                      <a:lnTo>
                        <a:pt x="11000" y="934"/>
                      </a:lnTo>
                      <a:lnTo>
                        <a:pt x="11000" y="777"/>
                      </a:lnTo>
                      <a:cubicBezTo>
                        <a:pt x="11000" y="359"/>
                        <a:pt x="11327" y="11"/>
                        <a:pt x="11739" y="1"/>
                      </a:cubicBezTo>
                      <a:lnTo>
                        <a:pt x="776" y="1"/>
                      </a:lnTo>
                      <a:cubicBezTo>
                        <a:pt x="770" y="1"/>
                        <a:pt x="764" y="1"/>
                        <a:pt x="758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24"/>
                <p:cNvSpPr/>
                <p:nvPr/>
              </p:nvSpPr>
              <p:spPr>
                <a:xfrm>
                  <a:off x="5524907" y="5296761"/>
                  <a:ext cx="1854851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2" h="935" extrusionOk="0">
                      <a:moveTo>
                        <a:pt x="776" y="1"/>
                      </a:moveTo>
                      <a:cubicBezTo>
                        <a:pt x="346" y="1"/>
                        <a:pt x="0" y="347"/>
                        <a:pt x="0" y="777"/>
                      </a:cubicBezTo>
                      <a:lnTo>
                        <a:pt x="0" y="934"/>
                      </a:lnTo>
                      <a:lnTo>
                        <a:pt x="5296" y="934"/>
                      </a:lnTo>
                      <a:lnTo>
                        <a:pt x="5296" y="777"/>
                      </a:lnTo>
                      <a:cubicBezTo>
                        <a:pt x="5296" y="347"/>
                        <a:pt x="5631" y="1"/>
                        <a:pt x="6061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24"/>
                <p:cNvSpPr/>
                <p:nvPr/>
              </p:nvSpPr>
              <p:spPr>
                <a:xfrm>
                  <a:off x="8945550" y="247650"/>
                  <a:ext cx="197174" cy="4618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60" y="38737"/>
                      </a:lnTo>
                      <a:lnTo>
                        <a:pt x="8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764" name="Google Shape;764;p24"/>
                <p:cNvGrpSpPr/>
                <p:nvPr/>
              </p:nvGrpSpPr>
              <p:grpSpPr>
                <a:xfrm>
                  <a:off x="8694552" y="444361"/>
                  <a:ext cx="448838" cy="855480"/>
                  <a:chOff x="4189590" y="628348"/>
                  <a:chExt cx="448838" cy="855480"/>
                </a:xfrm>
              </p:grpSpPr>
              <p:sp>
                <p:nvSpPr>
                  <p:cNvPr id="765" name="Google Shape;765;p24"/>
                  <p:cNvSpPr/>
                  <p:nvPr/>
                </p:nvSpPr>
                <p:spPr>
                  <a:xfrm>
                    <a:off x="4189590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1" y="1"/>
                        </a:moveTo>
                        <a:lnTo>
                          <a:pt x="1" y="357"/>
                        </a:lnTo>
                        <a:cubicBezTo>
                          <a:pt x="1" y="546"/>
                          <a:pt x="148" y="703"/>
                          <a:pt x="336" y="703"/>
                        </a:cubicBezTo>
                        <a:lnTo>
                          <a:pt x="336" y="871"/>
                        </a:lnTo>
                        <a:cubicBezTo>
                          <a:pt x="323" y="868"/>
                          <a:pt x="310" y="867"/>
                          <a:pt x="298" y="867"/>
                        </a:cubicBezTo>
                        <a:cubicBezTo>
                          <a:pt x="132" y="867"/>
                          <a:pt x="97" y="1122"/>
                          <a:pt x="127" y="1259"/>
                        </a:cubicBezTo>
                        <a:cubicBezTo>
                          <a:pt x="151" y="1439"/>
                          <a:pt x="310" y="1562"/>
                          <a:pt x="484" y="1562"/>
                        </a:cubicBezTo>
                        <a:cubicBezTo>
                          <a:pt x="532" y="1562"/>
                          <a:pt x="582" y="1552"/>
                          <a:pt x="630" y="1532"/>
                        </a:cubicBezTo>
                        <a:lnTo>
                          <a:pt x="640" y="1532"/>
                        </a:lnTo>
                        <a:cubicBezTo>
                          <a:pt x="652" y="1528"/>
                          <a:pt x="664" y="1526"/>
                          <a:pt x="675" y="1526"/>
                        </a:cubicBezTo>
                        <a:cubicBezTo>
                          <a:pt x="822" y="1526"/>
                          <a:pt x="903" y="1826"/>
                          <a:pt x="777" y="1972"/>
                        </a:cubicBezTo>
                        <a:cubicBezTo>
                          <a:pt x="703" y="2056"/>
                          <a:pt x="640" y="2213"/>
                          <a:pt x="640" y="2528"/>
                        </a:cubicBezTo>
                        <a:cubicBezTo>
                          <a:pt x="640" y="3335"/>
                          <a:pt x="1196" y="3723"/>
                          <a:pt x="1448" y="3723"/>
                        </a:cubicBezTo>
                        <a:lnTo>
                          <a:pt x="1448" y="4174"/>
                        </a:lnTo>
                        <a:cubicBezTo>
                          <a:pt x="2192" y="4174"/>
                          <a:pt x="2077" y="5422"/>
                          <a:pt x="1699" y="5422"/>
                        </a:cubicBezTo>
                        <a:lnTo>
                          <a:pt x="1699" y="5758"/>
                        </a:lnTo>
                        <a:lnTo>
                          <a:pt x="2947" y="5758"/>
                        </a:lnTo>
                        <a:lnTo>
                          <a:pt x="3021" y="1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66" name="Google Shape;766;p24"/>
                  <p:cNvSpPr/>
                  <p:nvPr/>
                </p:nvSpPr>
                <p:spPr>
                  <a:xfrm>
                    <a:off x="4231636" y="771574"/>
                    <a:ext cx="73395" cy="60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" h="405" extrusionOk="0">
                        <a:moveTo>
                          <a:pt x="269" y="0"/>
                        </a:moveTo>
                        <a:cubicBezTo>
                          <a:pt x="230" y="0"/>
                          <a:pt x="192" y="11"/>
                          <a:pt x="158" y="33"/>
                        </a:cubicBezTo>
                        <a:cubicBezTo>
                          <a:pt x="53" y="85"/>
                          <a:pt x="1" y="201"/>
                          <a:pt x="53" y="316"/>
                        </a:cubicBezTo>
                        <a:cubicBezTo>
                          <a:pt x="92" y="374"/>
                          <a:pt x="155" y="405"/>
                          <a:pt x="219" y="405"/>
                        </a:cubicBezTo>
                        <a:cubicBezTo>
                          <a:pt x="259" y="405"/>
                          <a:pt x="300" y="393"/>
                          <a:pt x="336" y="369"/>
                        </a:cubicBezTo>
                        <a:cubicBezTo>
                          <a:pt x="441" y="316"/>
                          <a:pt x="494" y="201"/>
                          <a:pt x="452" y="96"/>
                        </a:cubicBezTo>
                        <a:cubicBezTo>
                          <a:pt x="411" y="35"/>
                          <a:pt x="340" y="0"/>
                          <a:pt x="26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67" name="Google Shape;767;p24"/>
                  <p:cNvSpPr/>
                  <p:nvPr/>
                </p:nvSpPr>
                <p:spPr>
                  <a:xfrm>
                    <a:off x="4322118" y="921485"/>
                    <a:ext cx="183933" cy="2035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8" h="1370" extrusionOk="0">
                        <a:moveTo>
                          <a:pt x="594" y="0"/>
                        </a:moveTo>
                        <a:cubicBezTo>
                          <a:pt x="564" y="0"/>
                          <a:pt x="534" y="3"/>
                          <a:pt x="503" y="10"/>
                        </a:cubicBezTo>
                        <a:cubicBezTo>
                          <a:pt x="199" y="62"/>
                          <a:pt x="0" y="398"/>
                          <a:pt x="63" y="775"/>
                        </a:cubicBezTo>
                        <a:cubicBezTo>
                          <a:pt x="130" y="1129"/>
                          <a:pt x="380" y="1369"/>
                          <a:pt x="662" y="1369"/>
                        </a:cubicBezTo>
                        <a:cubicBezTo>
                          <a:pt x="689" y="1369"/>
                          <a:pt x="717" y="1367"/>
                          <a:pt x="745" y="1362"/>
                        </a:cubicBezTo>
                        <a:cubicBezTo>
                          <a:pt x="1049" y="1310"/>
                          <a:pt x="1237" y="964"/>
                          <a:pt x="1174" y="586"/>
                        </a:cubicBezTo>
                        <a:cubicBezTo>
                          <a:pt x="1118" y="247"/>
                          <a:pt x="866" y="0"/>
                          <a:pt x="594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768" name="Google Shape;768;p24"/>
                <p:cNvSpPr/>
                <p:nvPr/>
              </p:nvSpPr>
              <p:spPr>
                <a:xfrm>
                  <a:off x="100" y="247650"/>
                  <a:ext cx="183874" cy="4895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50" y="38737"/>
                      </a:lnTo>
                      <a:lnTo>
                        <a:pt x="8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769" name="Google Shape;769;p24"/>
                <p:cNvGrpSpPr/>
                <p:nvPr/>
              </p:nvGrpSpPr>
              <p:grpSpPr>
                <a:xfrm>
                  <a:off x="-10709" y="444378"/>
                  <a:ext cx="448838" cy="860613"/>
                  <a:chOff x="561117" y="628348"/>
                  <a:chExt cx="448838" cy="855480"/>
                </a:xfrm>
              </p:grpSpPr>
              <p:sp>
                <p:nvSpPr>
                  <p:cNvPr id="770" name="Google Shape;770;p24"/>
                  <p:cNvSpPr/>
                  <p:nvPr/>
                </p:nvSpPr>
                <p:spPr>
                  <a:xfrm>
                    <a:off x="561117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3020" y="1"/>
                        </a:moveTo>
                        <a:lnTo>
                          <a:pt x="0" y="11"/>
                        </a:lnTo>
                        <a:lnTo>
                          <a:pt x="73" y="5758"/>
                        </a:lnTo>
                        <a:lnTo>
                          <a:pt x="1321" y="5758"/>
                        </a:lnTo>
                        <a:lnTo>
                          <a:pt x="1321" y="5422"/>
                        </a:lnTo>
                        <a:cubicBezTo>
                          <a:pt x="944" y="5422"/>
                          <a:pt x="828" y="4174"/>
                          <a:pt x="1573" y="4174"/>
                        </a:cubicBezTo>
                        <a:lnTo>
                          <a:pt x="1573" y="3723"/>
                        </a:lnTo>
                        <a:cubicBezTo>
                          <a:pt x="1825" y="3723"/>
                          <a:pt x="2380" y="3335"/>
                          <a:pt x="2380" y="2528"/>
                        </a:cubicBezTo>
                        <a:cubicBezTo>
                          <a:pt x="2380" y="2213"/>
                          <a:pt x="2318" y="2056"/>
                          <a:pt x="2244" y="1972"/>
                        </a:cubicBezTo>
                        <a:cubicBezTo>
                          <a:pt x="2108" y="1826"/>
                          <a:pt x="2189" y="1526"/>
                          <a:pt x="2344" y="1526"/>
                        </a:cubicBezTo>
                        <a:cubicBezTo>
                          <a:pt x="2355" y="1526"/>
                          <a:pt x="2368" y="1528"/>
                          <a:pt x="2380" y="1532"/>
                        </a:cubicBezTo>
                        <a:lnTo>
                          <a:pt x="2391" y="1532"/>
                        </a:lnTo>
                        <a:cubicBezTo>
                          <a:pt x="2437" y="1552"/>
                          <a:pt x="2485" y="1562"/>
                          <a:pt x="2532" y="1562"/>
                        </a:cubicBezTo>
                        <a:cubicBezTo>
                          <a:pt x="2701" y="1562"/>
                          <a:pt x="2861" y="1439"/>
                          <a:pt x="2894" y="1259"/>
                        </a:cubicBezTo>
                        <a:cubicBezTo>
                          <a:pt x="2914" y="1122"/>
                          <a:pt x="2888" y="867"/>
                          <a:pt x="2714" y="867"/>
                        </a:cubicBezTo>
                        <a:cubicBezTo>
                          <a:pt x="2702" y="867"/>
                          <a:pt x="2688" y="868"/>
                          <a:pt x="2674" y="871"/>
                        </a:cubicBezTo>
                        <a:lnTo>
                          <a:pt x="2674" y="703"/>
                        </a:lnTo>
                        <a:cubicBezTo>
                          <a:pt x="2863" y="703"/>
                          <a:pt x="3020" y="546"/>
                          <a:pt x="3020" y="357"/>
                        </a:cubicBezTo>
                        <a:lnTo>
                          <a:pt x="3020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71" name="Google Shape;771;p24"/>
                  <p:cNvSpPr/>
                  <p:nvPr/>
                </p:nvSpPr>
                <p:spPr>
                  <a:xfrm>
                    <a:off x="694982" y="920890"/>
                    <a:ext cx="187201" cy="203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0" h="1369" extrusionOk="0">
                        <a:moveTo>
                          <a:pt x="673" y="1"/>
                        </a:moveTo>
                        <a:cubicBezTo>
                          <a:pt x="413" y="1"/>
                          <a:pt x="159" y="235"/>
                          <a:pt x="85" y="559"/>
                        </a:cubicBezTo>
                        <a:cubicBezTo>
                          <a:pt x="1" y="926"/>
                          <a:pt x="179" y="1283"/>
                          <a:pt x="473" y="1356"/>
                        </a:cubicBezTo>
                        <a:cubicBezTo>
                          <a:pt x="508" y="1365"/>
                          <a:pt x="544" y="1369"/>
                          <a:pt x="580" y="1369"/>
                        </a:cubicBezTo>
                        <a:cubicBezTo>
                          <a:pt x="848" y="1369"/>
                          <a:pt x="1101" y="1135"/>
                          <a:pt x="1175" y="811"/>
                        </a:cubicBezTo>
                        <a:cubicBezTo>
                          <a:pt x="1259" y="433"/>
                          <a:pt x="1081" y="77"/>
                          <a:pt x="777" y="14"/>
                        </a:cubicBezTo>
                        <a:cubicBezTo>
                          <a:pt x="742" y="5"/>
                          <a:pt x="708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72" name="Google Shape;772;p24"/>
                  <p:cNvSpPr/>
                  <p:nvPr/>
                </p:nvSpPr>
                <p:spPr>
                  <a:xfrm>
                    <a:off x="886642" y="773654"/>
                    <a:ext cx="70572" cy="5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" h="381" extrusionOk="0">
                        <a:moveTo>
                          <a:pt x="229" y="0"/>
                        </a:moveTo>
                        <a:cubicBezTo>
                          <a:pt x="151" y="0"/>
                          <a:pt x="70" y="39"/>
                          <a:pt x="22" y="124"/>
                        </a:cubicBezTo>
                        <a:cubicBezTo>
                          <a:pt x="1" y="239"/>
                          <a:pt x="85" y="344"/>
                          <a:pt x="189" y="365"/>
                        </a:cubicBezTo>
                        <a:cubicBezTo>
                          <a:pt x="219" y="376"/>
                          <a:pt x="248" y="381"/>
                          <a:pt x="276" y="381"/>
                        </a:cubicBezTo>
                        <a:cubicBezTo>
                          <a:pt x="359" y="381"/>
                          <a:pt x="431" y="336"/>
                          <a:pt x="462" y="250"/>
                        </a:cubicBezTo>
                        <a:cubicBezTo>
                          <a:pt x="475" y="96"/>
                          <a:pt x="354" y="0"/>
                          <a:pt x="22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773" name="Google Shape;773;p24"/>
              <p:cNvSpPr/>
              <p:nvPr/>
            </p:nvSpPr>
            <p:spPr>
              <a:xfrm>
                <a:off x="14450" y="247294"/>
                <a:ext cx="9120845" cy="206500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798" extrusionOk="0">
                    <a:moveTo>
                      <a:pt x="0" y="0"/>
                    </a:moveTo>
                    <a:lnTo>
                      <a:pt x="0" y="797"/>
                    </a:lnTo>
                    <a:lnTo>
                      <a:pt x="28722" y="797"/>
                    </a:lnTo>
                    <a:lnTo>
                      <a:pt x="28722" y="0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4" name="Google Shape;774;p24"/>
            <p:cNvGrpSpPr/>
            <p:nvPr/>
          </p:nvGrpSpPr>
          <p:grpSpPr>
            <a:xfrm>
              <a:off x="384093" y="4954718"/>
              <a:ext cx="8375813" cy="57966"/>
              <a:chOff x="384093" y="4954718"/>
              <a:chExt cx="8375813" cy="57966"/>
            </a:xfrm>
          </p:grpSpPr>
          <p:sp>
            <p:nvSpPr>
              <p:cNvPr id="775" name="Google Shape;775;p24"/>
              <p:cNvSpPr/>
              <p:nvPr/>
            </p:nvSpPr>
            <p:spPr>
              <a:xfrm>
                <a:off x="38409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4"/>
              <p:cNvSpPr/>
              <p:nvPr/>
            </p:nvSpPr>
            <p:spPr>
              <a:xfrm>
                <a:off x="854054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6879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25"/>
          <p:cNvSpPr txBox="1">
            <a:spLocks noGrp="1"/>
          </p:cNvSpPr>
          <p:nvPr>
            <p:ph type="subTitle" idx="1"/>
          </p:nvPr>
        </p:nvSpPr>
        <p:spPr>
          <a:xfrm>
            <a:off x="951000" y="1460933"/>
            <a:ext cx="5058400" cy="45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779" name="Google Shape;779;p25"/>
          <p:cNvGrpSpPr/>
          <p:nvPr/>
        </p:nvGrpSpPr>
        <p:grpSpPr>
          <a:xfrm flipH="1">
            <a:off x="-720159" y="-254000"/>
            <a:ext cx="13632317" cy="7512567"/>
            <a:chOff x="-540125" y="-190500"/>
            <a:chExt cx="10224238" cy="5634425"/>
          </a:xfrm>
        </p:grpSpPr>
        <p:grpSp>
          <p:nvGrpSpPr>
            <p:cNvPr id="780" name="Google Shape;780;p25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781" name="Google Shape;781;p25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25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3" name="Google Shape;783;p25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784" name="Google Shape;784;p25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785" name="Google Shape;785;p25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25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25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88" name="Google Shape;788;p25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5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5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5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5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5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5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5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5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25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98" name="Google Shape;798;p25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799" name="Google Shape;799;p25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25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25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02" name="Google Shape;802;p25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03" name="Google Shape;803;p25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804" name="Google Shape;804;p25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25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25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25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8" name="Google Shape;808;p25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5575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26"/>
          <p:cNvSpPr txBox="1">
            <a:spLocks noGrp="1"/>
          </p:cNvSpPr>
          <p:nvPr>
            <p:ph type="subTitle" idx="1"/>
          </p:nvPr>
        </p:nvSpPr>
        <p:spPr>
          <a:xfrm>
            <a:off x="951000" y="1460933"/>
            <a:ext cx="10290000" cy="46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811" name="Google Shape;811;p26"/>
          <p:cNvGrpSpPr/>
          <p:nvPr/>
        </p:nvGrpSpPr>
        <p:grpSpPr>
          <a:xfrm flipH="1">
            <a:off x="-720159" y="-254000"/>
            <a:ext cx="13632317" cy="7512567"/>
            <a:chOff x="-540125" y="-190500"/>
            <a:chExt cx="10224238" cy="5634425"/>
          </a:xfrm>
        </p:grpSpPr>
        <p:grpSp>
          <p:nvGrpSpPr>
            <p:cNvPr id="812" name="Google Shape;812;p26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813" name="Google Shape;813;p26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26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5" name="Google Shape;815;p26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816" name="Google Shape;816;p26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817" name="Google Shape;817;p26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8" name="Google Shape;818;p26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9" name="Google Shape;819;p26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20" name="Google Shape;820;p26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26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26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26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26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5" name="Google Shape;825;p26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6" name="Google Shape;826;p26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26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26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26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30" name="Google Shape;830;p26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831" name="Google Shape;831;p26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2" name="Google Shape;832;p26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3" name="Google Shape;833;p26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34" name="Google Shape;834;p26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35" name="Google Shape;835;p26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836" name="Google Shape;836;p26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7" name="Google Shape;837;p26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8" name="Google Shape;838;p26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39" name="Google Shape;839;p26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40" name="Google Shape;840;p26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96419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27"/>
          <p:cNvSpPr txBox="1">
            <a:spLocks noGrp="1"/>
          </p:cNvSpPr>
          <p:nvPr>
            <p:ph type="subTitle" idx="1"/>
          </p:nvPr>
        </p:nvSpPr>
        <p:spPr>
          <a:xfrm>
            <a:off x="1579867" y="5156533"/>
            <a:ext cx="9032400" cy="9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27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44" name="Google Shape;844;p27"/>
          <p:cNvGrpSpPr/>
          <p:nvPr/>
        </p:nvGrpSpPr>
        <p:grpSpPr>
          <a:xfrm flipH="1"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845" name="Google Shape;845;p27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846" name="Google Shape;846;p27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27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8" name="Google Shape;848;p27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849" name="Google Shape;849;p27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850" name="Google Shape;850;p27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1" name="Google Shape;851;p27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2" name="Google Shape;852;p27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53" name="Google Shape;853;p27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" name="Google Shape;854;p27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" name="Google Shape;855;p27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27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27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27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27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27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27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27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63" name="Google Shape;863;p27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864" name="Google Shape;864;p27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5" name="Google Shape;865;p27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6" name="Google Shape;866;p27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67" name="Google Shape;867;p27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68" name="Google Shape;868;p27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869" name="Google Shape;869;p27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0" name="Google Shape;870;p27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1" name="Google Shape;871;p27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72" name="Google Shape;872;p27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3" name="Google Shape;873;p27"/>
          <p:cNvSpPr txBox="1">
            <a:spLocks noGrp="1"/>
          </p:cNvSpPr>
          <p:nvPr>
            <p:ph type="title" idx="2"/>
          </p:nvPr>
        </p:nvSpPr>
        <p:spPr>
          <a:xfrm>
            <a:off x="1576000" y="4462600"/>
            <a:ext cx="2835600" cy="44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74" name="Google Shape;874;p27"/>
          <p:cNvSpPr txBox="1">
            <a:spLocks noGrp="1"/>
          </p:cNvSpPr>
          <p:nvPr>
            <p:ph type="title" idx="3"/>
          </p:nvPr>
        </p:nvSpPr>
        <p:spPr>
          <a:xfrm>
            <a:off x="4542267" y="4462600"/>
            <a:ext cx="3107600" cy="44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27"/>
          <p:cNvSpPr txBox="1">
            <a:spLocks noGrp="1"/>
          </p:cNvSpPr>
          <p:nvPr>
            <p:ph type="title" idx="4"/>
          </p:nvPr>
        </p:nvSpPr>
        <p:spPr>
          <a:xfrm>
            <a:off x="7780400" y="4462600"/>
            <a:ext cx="2835600" cy="44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30909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28"/>
          <p:cNvSpPr txBox="1">
            <a:spLocks noGrp="1"/>
          </p:cNvSpPr>
          <p:nvPr>
            <p:ph type="title"/>
          </p:nvPr>
        </p:nvSpPr>
        <p:spPr>
          <a:xfrm>
            <a:off x="1859567" y="4360992"/>
            <a:ext cx="3634000" cy="44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28"/>
          <p:cNvSpPr txBox="1">
            <a:spLocks noGrp="1"/>
          </p:cNvSpPr>
          <p:nvPr>
            <p:ph type="title" idx="2"/>
          </p:nvPr>
        </p:nvSpPr>
        <p:spPr>
          <a:xfrm>
            <a:off x="6698433" y="4361000"/>
            <a:ext cx="3634000" cy="44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79" name="Google Shape;879;p28"/>
          <p:cNvSpPr txBox="1">
            <a:spLocks noGrp="1"/>
          </p:cNvSpPr>
          <p:nvPr>
            <p:ph type="subTitle" idx="1"/>
          </p:nvPr>
        </p:nvSpPr>
        <p:spPr>
          <a:xfrm>
            <a:off x="6698433" y="4806200"/>
            <a:ext cx="3634000" cy="73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80" name="Google Shape;880;p28"/>
          <p:cNvSpPr txBox="1">
            <a:spLocks noGrp="1"/>
          </p:cNvSpPr>
          <p:nvPr>
            <p:ph type="subTitle" idx="3"/>
          </p:nvPr>
        </p:nvSpPr>
        <p:spPr>
          <a:xfrm>
            <a:off x="1859567" y="4806208"/>
            <a:ext cx="3634000" cy="73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81" name="Google Shape;881;p28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82" name="Google Shape;882;p28"/>
          <p:cNvGrpSpPr/>
          <p:nvPr/>
        </p:nvGrpSpPr>
        <p:grpSpPr>
          <a:xfrm flipH="1">
            <a:off x="-720159" y="-254000"/>
            <a:ext cx="13632317" cy="7512567"/>
            <a:chOff x="-540125" y="-190500"/>
            <a:chExt cx="10224238" cy="5634425"/>
          </a:xfrm>
        </p:grpSpPr>
        <p:grpSp>
          <p:nvGrpSpPr>
            <p:cNvPr id="883" name="Google Shape;883;p28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884" name="Google Shape;884;p28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28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6" name="Google Shape;886;p28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887" name="Google Shape;887;p28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888" name="Google Shape;888;p28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9" name="Google Shape;889;p28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0" name="Google Shape;890;p28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91" name="Google Shape;891;p28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28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28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28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28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28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28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28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28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28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01" name="Google Shape;901;p28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902" name="Google Shape;902;p28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3" name="Google Shape;903;p28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4" name="Google Shape;904;p28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05" name="Google Shape;905;p28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06" name="Google Shape;906;p28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907" name="Google Shape;907;p28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8" name="Google Shape;908;p28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9" name="Google Shape;909;p28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910" name="Google Shape;910;p28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527887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dk1"/>
        </a:solidFill>
        <a:effectLst/>
      </p:bgPr>
    </p:bg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29"/>
          <p:cNvSpPr txBox="1">
            <a:spLocks noGrp="1"/>
          </p:cNvSpPr>
          <p:nvPr>
            <p:ph type="title"/>
          </p:nvPr>
        </p:nvSpPr>
        <p:spPr>
          <a:xfrm>
            <a:off x="1961167" y="2897071"/>
            <a:ext cx="3634000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9"/>
          <p:cNvSpPr txBox="1">
            <a:spLocks noGrp="1"/>
          </p:cNvSpPr>
          <p:nvPr>
            <p:ph type="title" idx="2"/>
          </p:nvPr>
        </p:nvSpPr>
        <p:spPr>
          <a:xfrm>
            <a:off x="6596833" y="2897071"/>
            <a:ext cx="3634000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29"/>
          <p:cNvSpPr txBox="1">
            <a:spLocks noGrp="1"/>
          </p:cNvSpPr>
          <p:nvPr>
            <p:ph type="subTitle" idx="1"/>
          </p:nvPr>
        </p:nvSpPr>
        <p:spPr>
          <a:xfrm>
            <a:off x="6596833" y="3348871"/>
            <a:ext cx="3634000" cy="246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867" b="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15" name="Google Shape;915;p29"/>
          <p:cNvSpPr txBox="1">
            <a:spLocks noGrp="1"/>
          </p:cNvSpPr>
          <p:nvPr>
            <p:ph type="subTitle" idx="3"/>
          </p:nvPr>
        </p:nvSpPr>
        <p:spPr>
          <a:xfrm>
            <a:off x="1961167" y="3348871"/>
            <a:ext cx="3634000" cy="246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867" b="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16" name="Google Shape;916;p29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17" name="Google Shape;917;p29"/>
          <p:cNvGrpSpPr/>
          <p:nvPr/>
        </p:nvGrpSpPr>
        <p:grpSpPr>
          <a:xfrm>
            <a:off x="-720159" y="-254000"/>
            <a:ext cx="13632317" cy="7512567"/>
            <a:chOff x="-540125" y="-190500"/>
            <a:chExt cx="10224238" cy="5634425"/>
          </a:xfrm>
        </p:grpSpPr>
        <p:grpSp>
          <p:nvGrpSpPr>
            <p:cNvPr id="918" name="Google Shape;918;p29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919" name="Google Shape;919;p29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29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1" name="Google Shape;921;p29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922" name="Google Shape;922;p29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923" name="Google Shape;923;p29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4" name="Google Shape;924;p29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5" name="Google Shape;925;p29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6" name="Google Shape;926;p29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29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29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29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29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29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29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29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29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36" name="Google Shape;936;p29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937" name="Google Shape;937;p29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8" name="Google Shape;938;p29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9" name="Google Shape;939;p29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40" name="Google Shape;940;p29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41" name="Google Shape;941;p29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942" name="Google Shape;942;p29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3" name="Google Shape;943;p29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4" name="Google Shape;944;p29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945" name="Google Shape;945;p29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274183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30"/>
          <p:cNvSpPr txBox="1">
            <a:spLocks noGrp="1"/>
          </p:cNvSpPr>
          <p:nvPr>
            <p:ph type="title"/>
          </p:nvPr>
        </p:nvSpPr>
        <p:spPr>
          <a:xfrm>
            <a:off x="948400" y="3587759"/>
            <a:ext cx="3396000" cy="55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8" name="Google Shape;948;p30"/>
          <p:cNvSpPr txBox="1">
            <a:spLocks noGrp="1"/>
          </p:cNvSpPr>
          <p:nvPr>
            <p:ph type="subTitle" idx="1"/>
          </p:nvPr>
        </p:nvSpPr>
        <p:spPr>
          <a:xfrm>
            <a:off x="948408" y="4071224"/>
            <a:ext cx="3396000" cy="107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30"/>
          <p:cNvSpPr txBox="1">
            <a:spLocks noGrp="1"/>
          </p:cNvSpPr>
          <p:nvPr>
            <p:ph type="title" idx="2"/>
          </p:nvPr>
        </p:nvSpPr>
        <p:spPr>
          <a:xfrm>
            <a:off x="4397948" y="3581641"/>
            <a:ext cx="3396000" cy="55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50" name="Google Shape;950;p30"/>
          <p:cNvSpPr txBox="1">
            <a:spLocks noGrp="1"/>
          </p:cNvSpPr>
          <p:nvPr>
            <p:ph type="subTitle" idx="3"/>
          </p:nvPr>
        </p:nvSpPr>
        <p:spPr>
          <a:xfrm>
            <a:off x="4397952" y="4065108"/>
            <a:ext cx="3396000" cy="107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1" name="Google Shape;951;p30"/>
          <p:cNvSpPr txBox="1">
            <a:spLocks noGrp="1"/>
          </p:cNvSpPr>
          <p:nvPr>
            <p:ph type="title" idx="4"/>
          </p:nvPr>
        </p:nvSpPr>
        <p:spPr>
          <a:xfrm>
            <a:off x="7847496" y="3587759"/>
            <a:ext cx="3396000" cy="55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52" name="Google Shape;952;p30"/>
          <p:cNvSpPr txBox="1">
            <a:spLocks noGrp="1"/>
          </p:cNvSpPr>
          <p:nvPr>
            <p:ph type="subTitle" idx="5"/>
          </p:nvPr>
        </p:nvSpPr>
        <p:spPr>
          <a:xfrm>
            <a:off x="7847496" y="4071224"/>
            <a:ext cx="3396000" cy="107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30"/>
          <p:cNvSpPr txBox="1">
            <a:spLocks noGrp="1"/>
          </p:cNvSpPr>
          <p:nvPr>
            <p:ph type="title" idx="6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54" name="Google Shape;954;p30"/>
          <p:cNvGrpSpPr/>
          <p:nvPr/>
        </p:nvGrpSpPr>
        <p:grpSpPr>
          <a:xfrm flipH="1">
            <a:off x="-720159" y="-254000"/>
            <a:ext cx="13632317" cy="7512567"/>
            <a:chOff x="-540125" y="-190500"/>
            <a:chExt cx="10224238" cy="5634425"/>
          </a:xfrm>
        </p:grpSpPr>
        <p:sp>
          <p:nvSpPr>
            <p:cNvPr id="955" name="Google Shape;955;p30"/>
            <p:cNvSpPr/>
            <p:nvPr/>
          </p:nvSpPr>
          <p:spPr>
            <a:xfrm>
              <a:off x="8868499" y="258010"/>
              <a:ext cx="274226" cy="5038749"/>
            </a:xfrm>
            <a:custGeom>
              <a:avLst/>
              <a:gdLst/>
              <a:ahLst/>
              <a:cxnLst/>
              <a:rect l="l" t="t" r="r" b="b"/>
              <a:pathLst>
                <a:path w="860" h="38738" extrusionOk="0">
                  <a:moveTo>
                    <a:pt x="0" y="0"/>
                  </a:moveTo>
                  <a:lnTo>
                    <a:pt x="0" y="38737"/>
                  </a:lnTo>
                  <a:lnTo>
                    <a:pt x="860" y="38737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0"/>
            <p:cNvSpPr/>
            <p:nvPr/>
          </p:nvSpPr>
          <p:spPr>
            <a:xfrm>
              <a:off x="100" y="247650"/>
              <a:ext cx="274225" cy="5049014"/>
            </a:xfrm>
            <a:custGeom>
              <a:avLst/>
              <a:gdLst/>
              <a:ahLst/>
              <a:cxnLst/>
              <a:rect l="l" t="t" r="r" b="b"/>
              <a:pathLst>
                <a:path w="850" h="38738" extrusionOk="0">
                  <a:moveTo>
                    <a:pt x="0" y="0"/>
                  </a:moveTo>
                  <a:lnTo>
                    <a:pt x="0" y="38737"/>
                  </a:lnTo>
                  <a:lnTo>
                    <a:pt x="850" y="38737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57" name="Google Shape;957;p30"/>
            <p:cNvGrpSpPr/>
            <p:nvPr/>
          </p:nvGrpSpPr>
          <p:grpSpPr>
            <a:xfrm>
              <a:off x="243846" y="4810252"/>
              <a:ext cx="8625625" cy="318713"/>
              <a:chOff x="188112" y="4401147"/>
              <a:chExt cx="8663745" cy="305867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188112" y="4401147"/>
                <a:ext cx="8663745" cy="305867"/>
              </a:xfrm>
              <a:custGeom>
                <a:avLst/>
                <a:gdLst/>
                <a:ahLst/>
                <a:cxnLst/>
                <a:rect l="l" t="t" r="r" b="b"/>
                <a:pathLst>
                  <a:path w="27171" h="3178" extrusionOk="0">
                    <a:moveTo>
                      <a:pt x="1" y="0"/>
                    </a:moveTo>
                    <a:lnTo>
                      <a:pt x="1" y="3177"/>
                    </a:lnTo>
                    <a:lnTo>
                      <a:pt x="27171" y="3177"/>
                    </a:lnTo>
                    <a:lnTo>
                      <a:pt x="271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1201135" y="4401147"/>
                <a:ext cx="6647593" cy="305867"/>
              </a:xfrm>
              <a:custGeom>
                <a:avLst/>
                <a:gdLst/>
                <a:ahLst/>
                <a:cxnLst/>
                <a:rect l="l" t="t" r="r" b="b"/>
                <a:pathLst>
                  <a:path w="20848" h="3178" extrusionOk="0">
                    <a:moveTo>
                      <a:pt x="1" y="0"/>
                    </a:moveTo>
                    <a:lnTo>
                      <a:pt x="378" y="3177"/>
                    </a:lnTo>
                    <a:lnTo>
                      <a:pt x="20470" y="3177"/>
                    </a:lnTo>
                    <a:lnTo>
                      <a:pt x="2084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743887" y="4570540"/>
                <a:ext cx="220332" cy="5563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61" name="Google Shape;961;p30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-134261" y="34637"/>
              <a:ext cx="9409084" cy="261761"/>
            </a:xfrm>
            <a:custGeom>
              <a:avLst/>
              <a:gdLst/>
              <a:ahLst/>
              <a:cxnLst/>
              <a:rect l="l" t="t" r="r" b="b"/>
              <a:pathLst>
                <a:path w="30138" h="1658" extrusionOk="0">
                  <a:moveTo>
                    <a:pt x="902" y="0"/>
                  </a:moveTo>
                  <a:cubicBezTo>
                    <a:pt x="0" y="0"/>
                    <a:pt x="0" y="1657"/>
                    <a:pt x="902" y="1657"/>
                  </a:cubicBezTo>
                  <a:lnTo>
                    <a:pt x="29247" y="1657"/>
                  </a:lnTo>
                  <a:cubicBezTo>
                    <a:pt x="30138" y="1657"/>
                    <a:pt x="30138" y="0"/>
                    <a:pt x="29247" y="0"/>
                  </a:cubicBez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-540125" y="-190500"/>
              <a:ext cx="10224238" cy="266655"/>
            </a:xfrm>
            <a:custGeom>
              <a:avLst/>
              <a:gdLst/>
              <a:ahLst/>
              <a:cxnLst/>
              <a:rect l="l" t="t" r="r" b="b"/>
              <a:pathLst>
                <a:path w="32749" h="1689" extrusionOk="0">
                  <a:moveTo>
                    <a:pt x="0" y="0"/>
                  </a:moveTo>
                  <a:lnTo>
                    <a:pt x="0" y="315"/>
                  </a:lnTo>
                  <a:lnTo>
                    <a:pt x="902" y="1028"/>
                  </a:lnTo>
                  <a:cubicBezTo>
                    <a:pt x="902" y="1395"/>
                    <a:pt x="1195" y="1688"/>
                    <a:pt x="1562" y="1688"/>
                  </a:cubicBezTo>
                  <a:lnTo>
                    <a:pt x="31186" y="1688"/>
                  </a:lnTo>
                  <a:cubicBezTo>
                    <a:pt x="31553" y="1688"/>
                    <a:pt x="31847" y="1395"/>
                    <a:pt x="31847" y="1028"/>
                  </a:cubicBezTo>
                  <a:lnTo>
                    <a:pt x="32749" y="315"/>
                  </a:lnTo>
                  <a:lnTo>
                    <a:pt x="32749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-540125" y="-190500"/>
              <a:ext cx="10221116" cy="49731"/>
            </a:xfrm>
            <a:custGeom>
              <a:avLst/>
              <a:gdLst/>
              <a:ahLst/>
              <a:cxnLst/>
              <a:rect l="l" t="t" r="r" b="b"/>
              <a:pathLst>
                <a:path w="32739" h="315" extrusionOk="0">
                  <a:moveTo>
                    <a:pt x="0" y="0"/>
                  </a:moveTo>
                  <a:lnTo>
                    <a:pt x="0" y="315"/>
                  </a:lnTo>
                  <a:lnTo>
                    <a:pt x="32738" y="315"/>
                  </a:lnTo>
                  <a:lnTo>
                    <a:pt x="327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710332" y="194931"/>
              <a:ext cx="3444951" cy="99841"/>
            </a:xfrm>
            <a:custGeom>
              <a:avLst/>
              <a:gdLst/>
              <a:ahLst/>
              <a:cxnLst/>
              <a:rect l="l" t="t" r="r" b="b"/>
              <a:pathLst>
                <a:path w="23187" h="672" extrusionOk="0">
                  <a:moveTo>
                    <a:pt x="441" y="0"/>
                  </a:moveTo>
                  <a:cubicBezTo>
                    <a:pt x="231" y="11"/>
                    <a:pt x="64" y="147"/>
                    <a:pt x="1" y="336"/>
                  </a:cubicBezTo>
                  <a:cubicBezTo>
                    <a:pt x="64" y="535"/>
                    <a:pt x="231" y="672"/>
                    <a:pt x="441" y="672"/>
                  </a:cubicBezTo>
                  <a:lnTo>
                    <a:pt x="22746" y="672"/>
                  </a:lnTo>
                  <a:cubicBezTo>
                    <a:pt x="22945" y="672"/>
                    <a:pt x="23123" y="535"/>
                    <a:pt x="23186" y="336"/>
                  </a:cubicBezTo>
                  <a:cubicBezTo>
                    <a:pt x="23123" y="147"/>
                    <a:pt x="22945" y="11"/>
                    <a:pt x="22746" y="0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-340627" y="-59775"/>
              <a:ext cx="9821812" cy="34891"/>
            </a:xfrm>
            <a:custGeom>
              <a:avLst/>
              <a:gdLst/>
              <a:ahLst/>
              <a:cxnLst/>
              <a:rect l="l" t="t" r="r" b="b"/>
              <a:pathLst>
                <a:path w="31460" h="221" extrusionOk="0">
                  <a:moveTo>
                    <a:pt x="1" y="0"/>
                  </a:moveTo>
                  <a:lnTo>
                    <a:pt x="263" y="200"/>
                  </a:lnTo>
                  <a:lnTo>
                    <a:pt x="263" y="221"/>
                  </a:lnTo>
                  <a:lnTo>
                    <a:pt x="31208" y="221"/>
                  </a:lnTo>
                  <a:lnTo>
                    <a:pt x="31208" y="200"/>
                  </a:lnTo>
                  <a:lnTo>
                    <a:pt x="314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-157810" y="5125200"/>
              <a:ext cx="9437035" cy="206502"/>
            </a:xfrm>
            <a:custGeom>
              <a:avLst/>
              <a:gdLst/>
              <a:ahLst/>
              <a:cxnLst/>
              <a:rect l="l" t="t" r="r" b="b"/>
              <a:pathLst>
                <a:path w="30842" h="1312" extrusionOk="0">
                  <a:moveTo>
                    <a:pt x="882" y="0"/>
                  </a:moveTo>
                  <a:cubicBezTo>
                    <a:pt x="1" y="0"/>
                    <a:pt x="1" y="1311"/>
                    <a:pt x="882" y="1311"/>
                  </a:cubicBezTo>
                  <a:lnTo>
                    <a:pt x="30191" y="1311"/>
                  </a:lnTo>
                  <a:cubicBezTo>
                    <a:pt x="30548" y="1311"/>
                    <a:pt x="30841" y="1018"/>
                    <a:pt x="30841" y="651"/>
                  </a:cubicBezTo>
                  <a:cubicBezTo>
                    <a:pt x="30841" y="294"/>
                    <a:pt x="30548" y="0"/>
                    <a:pt x="301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-369550" y="5296761"/>
              <a:ext cx="9889274" cy="147164"/>
            </a:xfrm>
            <a:custGeom>
              <a:avLst/>
              <a:gdLst/>
              <a:ahLst/>
              <a:cxnLst/>
              <a:rect l="l" t="t" r="r" b="b"/>
              <a:pathLst>
                <a:path w="32320" h="935" extrusionOk="0">
                  <a:moveTo>
                    <a:pt x="945" y="1"/>
                  </a:moveTo>
                  <a:cubicBezTo>
                    <a:pt x="420" y="1"/>
                    <a:pt x="1" y="420"/>
                    <a:pt x="1" y="934"/>
                  </a:cubicBezTo>
                  <a:lnTo>
                    <a:pt x="32320" y="934"/>
                  </a:lnTo>
                  <a:cubicBezTo>
                    <a:pt x="32320" y="420"/>
                    <a:pt x="31900" y="1"/>
                    <a:pt x="31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1170769" y="5296761"/>
              <a:ext cx="3603526" cy="147164"/>
            </a:xfrm>
            <a:custGeom>
              <a:avLst/>
              <a:gdLst/>
              <a:ahLst/>
              <a:cxnLst/>
              <a:rect l="l" t="t" r="r" b="b"/>
              <a:pathLst>
                <a:path w="11777" h="935" extrusionOk="0">
                  <a:moveTo>
                    <a:pt x="11758" y="1"/>
                  </a:moveTo>
                  <a:cubicBezTo>
                    <a:pt x="11752" y="1"/>
                    <a:pt x="11746" y="1"/>
                    <a:pt x="11739" y="1"/>
                  </a:cubicBezTo>
                  <a:lnTo>
                    <a:pt x="11776" y="1"/>
                  </a:lnTo>
                  <a:cubicBezTo>
                    <a:pt x="11770" y="1"/>
                    <a:pt x="11764" y="1"/>
                    <a:pt x="11758" y="1"/>
                  </a:cubicBezTo>
                  <a:close/>
                  <a:moveTo>
                    <a:pt x="758" y="1"/>
                  </a:moveTo>
                  <a:cubicBezTo>
                    <a:pt x="336" y="1"/>
                    <a:pt x="0" y="353"/>
                    <a:pt x="0" y="777"/>
                  </a:cubicBezTo>
                  <a:lnTo>
                    <a:pt x="0" y="934"/>
                  </a:lnTo>
                  <a:lnTo>
                    <a:pt x="11000" y="934"/>
                  </a:lnTo>
                  <a:lnTo>
                    <a:pt x="11000" y="777"/>
                  </a:lnTo>
                  <a:cubicBezTo>
                    <a:pt x="11000" y="359"/>
                    <a:pt x="11327" y="11"/>
                    <a:pt x="11739" y="1"/>
                  </a:cubicBezTo>
                  <a:lnTo>
                    <a:pt x="776" y="1"/>
                  </a:lnTo>
                  <a:cubicBezTo>
                    <a:pt x="770" y="1"/>
                    <a:pt x="764" y="1"/>
                    <a:pt x="758" y="1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5524907" y="5296761"/>
              <a:ext cx="1854851" cy="147164"/>
            </a:xfrm>
            <a:custGeom>
              <a:avLst/>
              <a:gdLst/>
              <a:ahLst/>
              <a:cxnLst/>
              <a:rect l="l" t="t" r="r" b="b"/>
              <a:pathLst>
                <a:path w="6062" h="935" extrusionOk="0">
                  <a:moveTo>
                    <a:pt x="776" y="1"/>
                  </a:moveTo>
                  <a:cubicBezTo>
                    <a:pt x="346" y="1"/>
                    <a:pt x="0" y="347"/>
                    <a:pt x="0" y="777"/>
                  </a:cubicBezTo>
                  <a:lnTo>
                    <a:pt x="0" y="934"/>
                  </a:lnTo>
                  <a:lnTo>
                    <a:pt x="5296" y="934"/>
                  </a:lnTo>
                  <a:lnTo>
                    <a:pt x="5296" y="777"/>
                  </a:lnTo>
                  <a:cubicBezTo>
                    <a:pt x="5296" y="347"/>
                    <a:pt x="5631" y="1"/>
                    <a:pt x="6061" y="1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71" name="Google Shape;971;p30"/>
            <p:cNvGrpSpPr/>
            <p:nvPr/>
          </p:nvGrpSpPr>
          <p:grpSpPr>
            <a:xfrm>
              <a:off x="-10709" y="263403"/>
              <a:ext cx="448838" cy="860613"/>
              <a:chOff x="561117" y="628348"/>
              <a:chExt cx="448838" cy="855480"/>
            </a:xfrm>
          </p:grpSpPr>
          <p:sp>
            <p:nvSpPr>
              <p:cNvPr id="972" name="Google Shape;972;p30"/>
              <p:cNvSpPr/>
              <p:nvPr/>
            </p:nvSpPr>
            <p:spPr>
              <a:xfrm>
                <a:off x="561117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3020" y="1"/>
                    </a:moveTo>
                    <a:lnTo>
                      <a:pt x="0" y="11"/>
                    </a:lnTo>
                    <a:lnTo>
                      <a:pt x="73" y="5758"/>
                    </a:lnTo>
                    <a:lnTo>
                      <a:pt x="1321" y="5758"/>
                    </a:lnTo>
                    <a:lnTo>
                      <a:pt x="1321" y="5422"/>
                    </a:lnTo>
                    <a:cubicBezTo>
                      <a:pt x="944" y="5422"/>
                      <a:pt x="828" y="4174"/>
                      <a:pt x="1573" y="4174"/>
                    </a:cubicBezTo>
                    <a:lnTo>
                      <a:pt x="1573" y="3723"/>
                    </a:lnTo>
                    <a:cubicBezTo>
                      <a:pt x="1825" y="3723"/>
                      <a:pt x="2380" y="3335"/>
                      <a:pt x="2380" y="2528"/>
                    </a:cubicBezTo>
                    <a:cubicBezTo>
                      <a:pt x="2380" y="2213"/>
                      <a:pt x="2318" y="2056"/>
                      <a:pt x="2244" y="1972"/>
                    </a:cubicBezTo>
                    <a:cubicBezTo>
                      <a:pt x="2108" y="1826"/>
                      <a:pt x="2189" y="1526"/>
                      <a:pt x="2344" y="1526"/>
                    </a:cubicBezTo>
                    <a:cubicBezTo>
                      <a:pt x="2355" y="1526"/>
                      <a:pt x="2368" y="1528"/>
                      <a:pt x="2380" y="1532"/>
                    </a:cubicBezTo>
                    <a:lnTo>
                      <a:pt x="2391" y="1532"/>
                    </a:lnTo>
                    <a:cubicBezTo>
                      <a:pt x="2437" y="1552"/>
                      <a:pt x="2485" y="1562"/>
                      <a:pt x="2532" y="1562"/>
                    </a:cubicBezTo>
                    <a:cubicBezTo>
                      <a:pt x="2701" y="1562"/>
                      <a:pt x="2861" y="1439"/>
                      <a:pt x="2894" y="1259"/>
                    </a:cubicBezTo>
                    <a:cubicBezTo>
                      <a:pt x="2914" y="1122"/>
                      <a:pt x="2888" y="867"/>
                      <a:pt x="2714" y="867"/>
                    </a:cubicBezTo>
                    <a:cubicBezTo>
                      <a:pt x="2702" y="867"/>
                      <a:pt x="2688" y="868"/>
                      <a:pt x="2674" y="871"/>
                    </a:cubicBezTo>
                    <a:lnTo>
                      <a:pt x="2674" y="703"/>
                    </a:lnTo>
                    <a:cubicBezTo>
                      <a:pt x="2863" y="703"/>
                      <a:pt x="3020" y="546"/>
                      <a:pt x="3020" y="357"/>
                    </a:cubicBezTo>
                    <a:lnTo>
                      <a:pt x="3020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30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30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75" name="Google Shape;975;p30"/>
            <p:cNvGrpSpPr/>
            <p:nvPr/>
          </p:nvGrpSpPr>
          <p:grpSpPr>
            <a:xfrm>
              <a:off x="8694552" y="263386"/>
              <a:ext cx="448838" cy="855480"/>
              <a:chOff x="4189590" y="628348"/>
              <a:chExt cx="448838" cy="855480"/>
            </a:xfrm>
          </p:grpSpPr>
          <p:sp>
            <p:nvSpPr>
              <p:cNvPr id="976" name="Google Shape;976;p30"/>
              <p:cNvSpPr/>
              <p:nvPr/>
            </p:nvSpPr>
            <p:spPr>
              <a:xfrm>
                <a:off x="4189590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1" y="1"/>
                    </a:moveTo>
                    <a:lnTo>
                      <a:pt x="1" y="357"/>
                    </a:lnTo>
                    <a:cubicBezTo>
                      <a:pt x="1" y="546"/>
                      <a:pt x="148" y="703"/>
                      <a:pt x="336" y="703"/>
                    </a:cubicBezTo>
                    <a:lnTo>
                      <a:pt x="336" y="871"/>
                    </a:lnTo>
                    <a:cubicBezTo>
                      <a:pt x="323" y="868"/>
                      <a:pt x="310" y="867"/>
                      <a:pt x="298" y="867"/>
                    </a:cubicBezTo>
                    <a:cubicBezTo>
                      <a:pt x="132" y="867"/>
                      <a:pt x="97" y="1122"/>
                      <a:pt x="127" y="1259"/>
                    </a:cubicBezTo>
                    <a:cubicBezTo>
                      <a:pt x="151" y="1439"/>
                      <a:pt x="310" y="1562"/>
                      <a:pt x="484" y="1562"/>
                    </a:cubicBezTo>
                    <a:cubicBezTo>
                      <a:pt x="532" y="1562"/>
                      <a:pt x="582" y="1552"/>
                      <a:pt x="630" y="1532"/>
                    </a:cubicBezTo>
                    <a:lnTo>
                      <a:pt x="640" y="1532"/>
                    </a:lnTo>
                    <a:cubicBezTo>
                      <a:pt x="652" y="1528"/>
                      <a:pt x="664" y="1526"/>
                      <a:pt x="675" y="1526"/>
                    </a:cubicBezTo>
                    <a:cubicBezTo>
                      <a:pt x="822" y="1526"/>
                      <a:pt x="903" y="1826"/>
                      <a:pt x="777" y="1972"/>
                    </a:cubicBezTo>
                    <a:cubicBezTo>
                      <a:pt x="703" y="2056"/>
                      <a:pt x="640" y="2213"/>
                      <a:pt x="640" y="2528"/>
                    </a:cubicBezTo>
                    <a:cubicBezTo>
                      <a:pt x="640" y="3335"/>
                      <a:pt x="1196" y="3723"/>
                      <a:pt x="1448" y="3723"/>
                    </a:cubicBezTo>
                    <a:lnTo>
                      <a:pt x="1448" y="4174"/>
                    </a:lnTo>
                    <a:cubicBezTo>
                      <a:pt x="2192" y="4174"/>
                      <a:pt x="2077" y="5422"/>
                      <a:pt x="1699" y="5422"/>
                    </a:cubicBezTo>
                    <a:lnTo>
                      <a:pt x="1699" y="5758"/>
                    </a:lnTo>
                    <a:lnTo>
                      <a:pt x="2947" y="5758"/>
                    </a:lnTo>
                    <a:lnTo>
                      <a:pt x="3021" y="1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30"/>
              <p:cNvSpPr/>
              <p:nvPr/>
            </p:nvSpPr>
            <p:spPr>
              <a:xfrm>
                <a:off x="4231636" y="771574"/>
                <a:ext cx="73395" cy="60172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05" extrusionOk="0">
                    <a:moveTo>
                      <a:pt x="269" y="0"/>
                    </a:moveTo>
                    <a:cubicBezTo>
                      <a:pt x="230" y="0"/>
                      <a:pt x="192" y="11"/>
                      <a:pt x="158" y="33"/>
                    </a:cubicBezTo>
                    <a:cubicBezTo>
                      <a:pt x="53" y="85"/>
                      <a:pt x="1" y="201"/>
                      <a:pt x="53" y="316"/>
                    </a:cubicBezTo>
                    <a:cubicBezTo>
                      <a:pt x="92" y="374"/>
                      <a:pt x="155" y="405"/>
                      <a:pt x="219" y="405"/>
                    </a:cubicBezTo>
                    <a:cubicBezTo>
                      <a:pt x="259" y="405"/>
                      <a:pt x="300" y="393"/>
                      <a:pt x="336" y="369"/>
                    </a:cubicBezTo>
                    <a:cubicBezTo>
                      <a:pt x="441" y="316"/>
                      <a:pt x="494" y="201"/>
                      <a:pt x="452" y="96"/>
                    </a:cubicBezTo>
                    <a:cubicBezTo>
                      <a:pt x="411" y="35"/>
                      <a:pt x="340" y="0"/>
                      <a:pt x="26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30"/>
              <p:cNvSpPr/>
              <p:nvPr/>
            </p:nvSpPr>
            <p:spPr>
              <a:xfrm>
                <a:off x="4322118" y="921485"/>
                <a:ext cx="183933" cy="20354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370" extrusionOk="0">
                    <a:moveTo>
                      <a:pt x="594" y="0"/>
                    </a:moveTo>
                    <a:cubicBezTo>
                      <a:pt x="564" y="0"/>
                      <a:pt x="534" y="3"/>
                      <a:pt x="503" y="10"/>
                    </a:cubicBezTo>
                    <a:cubicBezTo>
                      <a:pt x="199" y="62"/>
                      <a:pt x="0" y="398"/>
                      <a:pt x="63" y="775"/>
                    </a:cubicBezTo>
                    <a:cubicBezTo>
                      <a:pt x="130" y="1129"/>
                      <a:pt x="380" y="1369"/>
                      <a:pt x="662" y="1369"/>
                    </a:cubicBezTo>
                    <a:cubicBezTo>
                      <a:pt x="689" y="1369"/>
                      <a:pt x="717" y="1367"/>
                      <a:pt x="745" y="1362"/>
                    </a:cubicBezTo>
                    <a:cubicBezTo>
                      <a:pt x="1049" y="1310"/>
                      <a:pt x="1237" y="964"/>
                      <a:pt x="1174" y="586"/>
                    </a:cubicBezTo>
                    <a:cubicBezTo>
                      <a:pt x="1118" y="247"/>
                      <a:pt x="866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2211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356933"/>
            <a:ext cx="10272000" cy="47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sz="1600">
                <a:solidFill>
                  <a:schemeClr val="dk1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AutoNum type="alphaLcPeriod"/>
              <a:defRPr>
                <a:solidFill>
                  <a:schemeClr val="dk1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AutoNum type="romanLcPeriod"/>
              <a:defRPr>
                <a:solidFill>
                  <a:schemeClr val="dk1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AutoNum type="arabicPeriod"/>
              <a:defRPr>
                <a:solidFill>
                  <a:schemeClr val="dk1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AutoNum type="alphaLcPeriod"/>
              <a:defRPr>
                <a:solidFill>
                  <a:schemeClr val="dk1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AutoNum type="romanLcPeriod"/>
              <a:defRPr>
                <a:solidFill>
                  <a:schemeClr val="dk1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AutoNum type="arabicPeriod"/>
              <a:defRPr>
                <a:solidFill>
                  <a:schemeClr val="dk1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AutoNum type="alphaLcPeriod"/>
              <a:defRPr>
                <a:solidFill>
                  <a:schemeClr val="dk1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200"/>
              <a:buFont typeface="Nunito Light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75" name="Google Shape;75;p4"/>
          <p:cNvGrpSpPr/>
          <p:nvPr/>
        </p:nvGrpSpPr>
        <p:grpSpPr>
          <a:xfrm>
            <a:off x="-720159" y="-254000"/>
            <a:ext cx="13632317" cy="7512567"/>
            <a:chOff x="-540125" y="-190500"/>
            <a:chExt cx="10224238" cy="5634425"/>
          </a:xfrm>
        </p:grpSpPr>
        <p:grpSp>
          <p:nvGrpSpPr>
            <p:cNvPr id="76" name="Google Shape;76;p4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77" name="Google Shape;77;p4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" name="Google Shape;79;p4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80" name="Google Shape;80;p4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81" name="Google Shape;81;p4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" name="Google Shape;82;p4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" name="Google Shape;83;p4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4" name="Google Shape;84;p4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4" name="Google Shape;94;p4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95" name="Google Shape;95;p4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6" name="Google Shape;96;p4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" name="Google Shape;97;p4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8" name="Google Shape;98;p4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" name="Google Shape;99;p4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100" name="Google Shape;100;p4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" name="Google Shape;101;p4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" name="Google Shape;102;p4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03" name="Google Shape;103;p4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106" name="Google Shape;106;p4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4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" name="Google Shape;108;p4"/>
            <p:cNvGrpSpPr/>
            <p:nvPr/>
          </p:nvGrpSpPr>
          <p:grpSpPr>
            <a:xfrm>
              <a:off x="8736599" y="406611"/>
              <a:ext cx="274414" cy="353455"/>
              <a:chOff x="4231636" y="771574"/>
              <a:chExt cx="274414" cy="353455"/>
            </a:xfrm>
          </p:grpSpPr>
          <p:sp>
            <p:nvSpPr>
              <p:cNvPr id="109" name="Google Shape;109;p4"/>
              <p:cNvSpPr/>
              <p:nvPr/>
            </p:nvSpPr>
            <p:spPr>
              <a:xfrm>
                <a:off x="4231636" y="771574"/>
                <a:ext cx="73395" cy="60172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05" extrusionOk="0">
                    <a:moveTo>
                      <a:pt x="269" y="0"/>
                    </a:moveTo>
                    <a:cubicBezTo>
                      <a:pt x="230" y="0"/>
                      <a:pt x="192" y="11"/>
                      <a:pt x="158" y="33"/>
                    </a:cubicBezTo>
                    <a:cubicBezTo>
                      <a:pt x="53" y="85"/>
                      <a:pt x="1" y="201"/>
                      <a:pt x="53" y="316"/>
                    </a:cubicBezTo>
                    <a:cubicBezTo>
                      <a:pt x="92" y="374"/>
                      <a:pt x="155" y="405"/>
                      <a:pt x="219" y="405"/>
                    </a:cubicBezTo>
                    <a:cubicBezTo>
                      <a:pt x="259" y="405"/>
                      <a:pt x="300" y="393"/>
                      <a:pt x="336" y="369"/>
                    </a:cubicBezTo>
                    <a:cubicBezTo>
                      <a:pt x="441" y="316"/>
                      <a:pt x="494" y="201"/>
                      <a:pt x="452" y="96"/>
                    </a:cubicBezTo>
                    <a:cubicBezTo>
                      <a:pt x="411" y="35"/>
                      <a:pt x="340" y="0"/>
                      <a:pt x="26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4322118" y="921485"/>
                <a:ext cx="183933" cy="20354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370" extrusionOk="0">
                    <a:moveTo>
                      <a:pt x="594" y="0"/>
                    </a:moveTo>
                    <a:cubicBezTo>
                      <a:pt x="564" y="0"/>
                      <a:pt x="534" y="3"/>
                      <a:pt x="503" y="10"/>
                    </a:cubicBezTo>
                    <a:cubicBezTo>
                      <a:pt x="199" y="62"/>
                      <a:pt x="0" y="398"/>
                      <a:pt x="63" y="775"/>
                    </a:cubicBezTo>
                    <a:cubicBezTo>
                      <a:pt x="130" y="1129"/>
                      <a:pt x="380" y="1369"/>
                      <a:pt x="662" y="1369"/>
                    </a:cubicBezTo>
                    <a:cubicBezTo>
                      <a:pt x="689" y="1369"/>
                      <a:pt x="717" y="1367"/>
                      <a:pt x="745" y="1362"/>
                    </a:cubicBezTo>
                    <a:cubicBezTo>
                      <a:pt x="1049" y="1310"/>
                      <a:pt x="1237" y="964"/>
                      <a:pt x="1174" y="586"/>
                    </a:cubicBezTo>
                    <a:cubicBezTo>
                      <a:pt x="1118" y="247"/>
                      <a:pt x="866" y="0"/>
                      <a:pt x="594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" name="Google Shape;111;p4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112" name="Google Shape;112;p4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113" name="Google Shape;113;p4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" name="Google Shape;114;p4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" name="Google Shape;115;p4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16" name="Google Shape;116;p4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6" name="Google Shape;126;p4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127" name="Google Shape;127;p4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" name="Google Shape;128;p4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" name="Google Shape;129;p4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0" name="Google Shape;130;p4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" name="Google Shape;131;p4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132" name="Google Shape;132;p4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" name="Google Shape;133;p4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4" name="Google Shape;134;p4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35" name="Google Shape;135;p4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384093" y="4954718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8540543" y="4954718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394392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31"/>
          <p:cNvSpPr txBox="1">
            <a:spLocks noGrp="1"/>
          </p:cNvSpPr>
          <p:nvPr>
            <p:ph type="title"/>
          </p:nvPr>
        </p:nvSpPr>
        <p:spPr>
          <a:xfrm>
            <a:off x="1832703" y="2740267"/>
            <a:ext cx="2944400" cy="52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1"/>
          <p:cNvSpPr txBox="1">
            <a:spLocks noGrp="1"/>
          </p:cNvSpPr>
          <p:nvPr>
            <p:ph type="subTitle" idx="1"/>
          </p:nvPr>
        </p:nvSpPr>
        <p:spPr>
          <a:xfrm>
            <a:off x="1832703" y="3267667"/>
            <a:ext cx="2944400" cy="67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1"/>
          <p:cNvSpPr txBox="1">
            <a:spLocks noGrp="1"/>
          </p:cNvSpPr>
          <p:nvPr>
            <p:ph type="title" idx="2"/>
          </p:nvPr>
        </p:nvSpPr>
        <p:spPr>
          <a:xfrm>
            <a:off x="7414897" y="2740267"/>
            <a:ext cx="2944400" cy="52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3" name="Google Shape;983;p31"/>
          <p:cNvSpPr txBox="1">
            <a:spLocks noGrp="1"/>
          </p:cNvSpPr>
          <p:nvPr>
            <p:ph type="subTitle" idx="3"/>
          </p:nvPr>
        </p:nvSpPr>
        <p:spPr>
          <a:xfrm>
            <a:off x="7414897" y="3267667"/>
            <a:ext cx="2944400" cy="67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31"/>
          <p:cNvSpPr txBox="1">
            <a:spLocks noGrp="1"/>
          </p:cNvSpPr>
          <p:nvPr>
            <p:ph type="title" idx="4"/>
          </p:nvPr>
        </p:nvSpPr>
        <p:spPr>
          <a:xfrm>
            <a:off x="1832703" y="4956067"/>
            <a:ext cx="2944400" cy="52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5" name="Google Shape;985;p31"/>
          <p:cNvSpPr txBox="1">
            <a:spLocks noGrp="1"/>
          </p:cNvSpPr>
          <p:nvPr>
            <p:ph type="subTitle" idx="5"/>
          </p:nvPr>
        </p:nvSpPr>
        <p:spPr>
          <a:xfrm>
            <a:off x="1832703" y="5468700"/>
            <a:ext cx="2944400" cy="67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6" name="Google Shape;986;p31"/>
          <p:cNvSpPr txBox="1">
            <a:spLocks noGrp="1"/>
          </p:cNvSpPr>
          <p:nvPr>
            <p:ph type="title" idx="6"/>
          </p:nvPr>
        </p:nvSpPr>
        <p:spPr>
          <a:xfrm>
            <a:off x="7414897" y="4956067"/>
            <a:ext cx="2944400" cy="52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7" name="Google Shape;987;p31"/>
          <p:cNvSpPr txBox="1">
            <a:spLocks noGrp="1"/>
          </p:cNvSpPr>
          <p:nvPr>
            <p:ph type="subTitle" idx="7"/>
          </p:nvPr>
        </p:nvSpPr>
        <p:spPr>
          <a:xfrm>
            <a:off x="7414897" y="5468700"/>
            <a:ext cx="2944400" cy="67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p31"/>
          <p:cNvSpPr txBox="1">
            <a:spLocks noGrp="1"/>
          </p:cNvSpPr>
          <p:nvPr>
            <p:ph type="title" idx="8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89" name="Google Shape;989;p31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990" name="Google Shape;990;p31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991" name="Google Shape;991;p31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31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3" name="Google Shape;993;p31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994" name="Google Shape;994;p31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995" name="Google Shape;995;p31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6" name="Google Shape;996;p31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7" name="Google Shape;997;p31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98" name="Google Shape;998;p31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31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31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31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31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31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1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1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1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08" name="Google Shape;1008;p31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1009" name="Google Shape;1009;p31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0" name="Google Shape;1010;p31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1" name="Google Shape;1011;p31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12" name="Google Shape;1012;p31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13" name="Google Shape;1013;p31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1014" name="Google Shape;1014;p31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5" name="Google Shape;1015;p31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6" name="Google Shape;1016;p31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017" name="Google Shape;1017;p31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93981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dk1"/>
        </a:solidFill>
        <a:effectLst/>
      </p:bgPr>
    </p:bg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32"/>
          <p:cNvSpPr txBox="1">
            <a:spLocks noGrp="1"/>
          </p:cNvSpPr>
          <p:nvPr>
            <p:ph type="title"/>
          </p:nvPr>
        </p:nvSpPr>
        <p:spPr>
          <a:xfrm>
            <a:off x="942280" y="2686825"/>
            <a:ext cx="2648000" cy="51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0" name="Google Shape;1020;p32"/>
          <p:cNvSpPr txBox="1">
            <a:spLocks noGrp="1"/>
          </p:cNvSpPr>
          <p:nvPr>
            <p:ph type="subTitle" idx="1"/>
          </p:nvPr>
        </p:nvSpPr>
        <p:spPr>
          <a:xfrm>
            <a:off x="942280" y="3106621"/>
            <a:ext cx="264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32"/>
          <p:cNvSpPr txBox="1">
            <a:spLocks noGrp="1"/>
          </p:cNvSpPr>
          <p:nvPr>
            <p:ph type="title" idx="2"/>
          </p:nvPr>
        </p:nvSpPr>
        <p:spPr>
          <a:xfrm>
            <a:off x="4772000" y="2686825"/>
            <a:ext cx="2648000" cy="51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2" name="Google Shape;1022;p32"/>
          <p:cNvSpPr txBox="1">
            <a:spLocks noGrp="1"/>
          </p:cNvSpPr>
          <p:nvPr>
            <p:ph type="subTitle" idx="3"/>
          </p:nvPr>
        </p:nvSpPr>
        <p:spPr>
          <a:xfrm>
            <a:off x="4772000" y="3106621"/>
            <a:ext cx="264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3" name="Google Shape;1023;p32"/>
          <p:cNvSpPr txBox="1">
            <a:spLocks noGrp="1"/>
          </p:cNvSpPr>
          <p:nvPr>
            <p:ph type="title" idx="4"/>
          </p:nvPr>
        </p:nvSpPr>
        <p:spPr>
          <a:xfrm>
            <a:off x="942280" y="4932647"/>
            <a:ext cx="2648000" cy="51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4" name="Google Shape;1024;p32"/>
          <p:cNvSpPr txBox="1">
            <a:spLocks noGrp="1"/>
          </p:cNvSpPr>
          <p:nvPr>
            <p:ph type="subTitle" idx="5"/>
          </p:nvPr>
        </p:nvSpPr>
        <p:spPr>
          <a:xfrm>
            <a:off x="942280" y="5352409"/>
            <a:ext cx="264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32"/>
          <p:cNvSpPr txBox="1">
            <a:spLocks noGrp="1"/>
          </p:cNvSpPr>
          <p:nvPr>
            <p:ph type="title" idx="6"/>
          </p:nvPr>
        </p:nvSpPr>
        <p:spPr>
          <a:xfrm>
            <a:off x="4772000" y="4932647"/>
            <a:ext cx="2648000" cy="51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6" name="Google Shape;1026;p32"/>
          <p:cNvSpPr txBox="1">
            <a:spLocks noGrp="1"/>
          </p:cNvSpPr>
          <p:nvPr>
            <p:ph type="subTitle" idx="7"/>
          </p:nvPr>
        </p:nvSpPr>
        <p:spPr>
          <a:xfrm>
            <a:off x="4772000" y="5352409"/>
            <a:ext cx="264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32"/>
          <p:cNvSpPr txBox="1">
            <a:spLocks noGrp="1"/>
          </p:cNvSpPr>
          <p:nvPr>
            <p:ph type="title" idx="8"/>
          </p:nvPr>
        </p:nvSpPr>
        <p:spPr>
          <a:xfrm>
            <a:off x="8583635" y="2686825"/>
            <a:ext cx="2648000" cy="51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8" name="Google Shape;1028;p32"/>
          <p:cNvSpPr txBox="1">
            <a:spLocks noGrp="1"/>
          </p:cNvSpPr>
          <p:nvPr>
            <p:ph type="subTitle" idx="9"/>
          </p:nvPr>
        </p:nvSpPr>
        <p:spPr>
          <a:xfrm>
            <a:off x="8583635" y="3106621"/>
            <a:ext cx="264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9" name="Google Shape;1029;p32"/>
          <p:cNvSpPr txBox="1">
            <a:spLocks noGrp="1"/>
          </p:cNvSpPr>
          <p:nvPr>
            <p:ph type="title" idx="13"/>
          </p:nvPr>
        </p:nvSpPr>
        <p:spPr>
          <a:xfrm>
            <a:off x="8583635" y="4932647"/>
            <a:ext cx="2648000" cy="51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30" name="Google Shape;1030;p32"/>
          <p:cNvSpPr txBox="1">
            <a:spLocks noGrp="1"/>
          </p:cNvSpPr>
          <p:nvPr>
            <p:ph type="subTitle" idx="14"/>
          </p:nvPr>
        </p:nvSpPr>
        <p:spPr>
          <a:xfrm>
            <a:off x="8583635" y="5352409"/>
            <a:ext cx="264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1" name="Google Shape;1031;p32"/>
          <p:cNvSpPr txBox="1">
            <a:spLocks noGrp="1"/>
          </p:cNvSpPr>
          <p:nvPr>
            <p:ph type="title" idx="15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032" name="Google Shape;1032;p32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1033" name="Google Shape;1033;p32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1034" name="Google Shape;1034;p32"/>
              <p:cNvGrpSpPr/>
              <p:nvPr/>
            </p:nvGrpSpPr>
            <p:grpSpPr>
              <a:xfrm>
                <a:off x="123156" y="409580"/>
                <a:ext cx="262232" cy="352736"/>
                <a:chOff x="694982" y="773654"/>
                <a:chExt cx="262232" cy="350632"/>
              </a:xfrm>
            </p:grpSpPr>
            <p:sp>
              <p:nvSpPr>
                <p:cNvPr id="1035" name="Google Shape;1035;p32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2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037" name="Google Shape;1037;p32"/>
              <p:cNvGrpSpPr/>
              <p:nvPr/>
            </p:nvGrpSpPr>
            <p:grpSpPr>
              <a:xfrm>
                <a:off x="-540125" y="-190500"/>
                <a:ext cx="10224238" cy="5634425"/>
                <a:chOff x="-540125" y="-190500"/>
                <a:chExt cx="10224238" cy="5634425"/>
              </a:xfrm>
            </p:grpSpPr>
            <p:grpSp>
              <p:nvGrpSpPr>
                <p:cNvPr id="1038" name="Google Shape;1038;p32"/>
                <p:cNvGrpSpPr/>
                <p:nvPr/>
              </p:nvGrpSpPr>
              <p:grpSpPr>
                <a:xfrm>
                  <a:off x="123150" y="4810250"/>
                  <a:ext cx="9020846" cy="318721"/>
                  <a:chOff x="66882" y="4401145"/>
                  <a:chExt cx="9060713" cy="305875"/>
                </a:xfrm>
              </p:grpSpPr>
              <p:sp>
                <p:nvSpPr>
                  <p:cNvPr id="1039" name="Google Shape;1039;p32"/>
                  <p:cNvSpPr/>
                  <p:nvPr/>
                </p:nvSpPr>
                <p:spPr>
                  <a:xfrm>
                    <a:off x="66882" y="4401145"/>
                    <a:ext cx="9060713" cy="30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71" h="3178" extrusionOk="0">
                        <a:moveTo>
                          <a:pt x="1" y="0"/>
                        </a:moveTo>
                        <a:lnTo>
                          <a:pt x="1" y="3177"/>
                        </a:lnTo>
                        <a:lnTo>
                          <a:pt x="27171" y="3177"/>
                        </a:lnTo>
                        <a:lnTo>
                          <a:pt x="27171" y="0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040" name="Google Shape;1040;p32"/>
                  <p:cNvSpPr/>
                  <p:nvPr/>
                </p:nvSpPr>
                <p:spPr>
                  <a:xfrm>
                    <a:off x="1201135" y="4401147"/>
                    <a:ext cx="6647593" cy="305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48" h="3178" extrusionOk="0">
                        <a:moveTo>
                          <a:pt x="1" y="0"/>
                        </a:moveTo>
                        <a:lnTo>
                          <a:pt x="378" y="3177"/>
                        </a:lnTo>
                        <a:lnTo>
                          <a:pt x="20470" y="3177"/>
                        </a:lnTo>
                        <a:lnTo>
                          <a:pt x="20848" y="0"/>
                        </a:lnTo>
                        <a:close/>
                      </a:path>
                    </a:pathLst>
                  </a:custGeom>
                  <a:solidFill>
                    <a:srgbClr val="FFFCF7">
                      <a:alpha val="195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041" name="Google Shape;1041;p32"/>
                  <p:cNvSpPr/>
                  <p:nvPr/>
                </p:nvSpPr>
                <p:spPr>
                  <a:xfrm>
                    <a:off x="743887" y="4570540"/>
                    <a:ext cx="220332" cy="55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" h="578" extrusionOk="0">
                        <a:moveTo>
                          <a:pt x="366" y="0"/>
                        </a:moveTo>
                        <a:cubicBezTo>
                          <a:pt x="269" y="0"/>
                          <a:pt x="171" y="48"/>
                          <a:pt x="114" y="149"/>
                        </a:cubicBezTo>
                        <a:cubicBezTo>
                          <a:pt x="1" y="346"/>
                          <a:pt x="150" y="578"/>
                          <a:pt x="356" y="578"/>
                        </a:cubicBezTo>
                        <a:cubicBezTo>
                          <a:pt x="379" y="578"/>
                          <a:pt x="403" y="575"/>
                          <a:pt x="428" y="568"/>
                        </a:cubicBezTo>
                        <a:cubicBezTo>
                          <a:pt x="596" y="526"/>
                          <a:pt x="690" y="358"/>
                          <a:pt x="638" y="201"/>
                        </a:cubicBezTo>
                        <a:cubicBezTo>
                          <a:pt x="598" y="70"/>
                          <a:pt x="483" y="0"/>
                          <a:pt x="36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042" name="Google Shape;1042;p32"/>
                <p:cNvSpPr/>
                <p:nvPr/>
              </p:nvSpPr>
              <p:spPr>
                <a:xfrm>
                  <a:off x="-134261" y="34637"/>
                  <a:ext cx="9409084" cy="261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38" h="1658" extrusionOk="0">
                      <a:moveTo>
                        <a:pt x="902" y="0"/>
                      </a:moveTo>
                      <a:cubicBezTo>
                        <a:pt x="0" y="0"/>
                        <a:pt x="0" y="1657"/>
                        <a:pt x="902" y="1657"/>
                      </a:cubicBezTo>
                      <a:lnTo>
                        <a:pt x="29247" y="1657"/>
                      </a:lnTo>
                      <a:cubicBezTo>
                        <a:pt x="30138" y="1657"/>
                        <a:pt x="30138" y="0"/>
                        <a:pt x="292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2"/>
                <p:cNvSpPr/>
                <p:nvPr/>
              </p:nvSpPr>
              <p:spPr>
                <a:xfrm>
                  <a:off x="-540125" y="-190500"/>
                  <a:ext cx="10224238" cy="266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9" h="1689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902" y="1028"/>
                      </a:lnTo>
                      <a:cubicBezTo>
                        <a:pt x="902" y="1395"/>
                        <a:pt x="1195" y="1688"/>
                        <a:pt x="1562" y="1688"/>
                      </a:cubicBezTo>
                      <a:lnTo>
                        <a:pt x="31186" y="1688"/>
                      </a:lnTo>
                      <a:cubicBezTo>
                        <a:pt x="31553" y="1688"/>
                        <a:pt x="31847" y="1395"/>
                        <a:pt x="31847" y="1028"/>
                      </a:cubicBezTo>
                      <a:lnTo>
                        <a:pt x="32749" y="315"/>
                      </a:lnTo>
                      <a:lnTo>
                        <a:pt x="3274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2"/>
                <p:cNvSpPr/>
                <p:nvPr/>
              </p:nvSpPr>
              <p:spPr>
                <a:xfrm>
                  <a:off x="-540125" y="-190500"/>
                  <a:ext cx="10221116" cy="49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9" h="315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32738" y="315"/>
                      </a:lnTo>
                      <a:lnTo>
                        <a:pt x="32738" y="0"/>
                      </a:lnTo>
                      <a:close/>
                    </a:path>
                  </a:pathLst>
                </a:custGeom>
                <a:solidFill>
                  <a:srgbClr val="FFBE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2"/>
                <p:cNvSpPr/>
                <p:nvPr/>
              </p:nvSpPr>
              <p:spPr>
                <a:xfrm>
                  <a:off x="713232" y="111806"/>
                  <a:ext cx="3444951" cy="9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7" h="672" extrusionOk="0">
                      <a:moveTo>
                        <a:pt x="441" y="0"/>
                      </a:moveTo>
                      <a:cubicBezTo>
                        <a:pt x="231" y="11"/>
                        <a:pt x="64" y="147"/>
                        <a:pt x="1" y="336"/>
                      </a:cubicBezTo>
                      <a:cubicBezTo>
                        <a:pt x="64" y="535"/>
                        <a:pt x="231" y="672"/>
                        <a:pt x="441" y="672"/>
                      </a:cubicBezTo>
                      <a:lnTo>
                        <a:pt x="22746" y="672"/>
                      </a:lnTo>
                      <a:cubicBezTo>
                        <a:pt x="22945" y="672"/>
                        <a:pt x="23123" y="535"/>
                        <a:pt x="23186" y="336"/>
                      </a:cubicBezTo>
                      <a:cubicBezTo>
                        <a:pt x="23123" y="147"/>
                        <a:pt x="22945" y="11"/>
                        <a:pt x="22746" y="0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2"/>
                <p:cNvSpPr/>
                <p:nvPr/>
              </p:nvSpPr>
              <p:spPr>
                <a:xfrm>
                  <a:off x="-340627" y="-59775"/>
                  <a:ext cx="9821812" cy="3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60" h="221" extrusionOk="0">
                      <a:moveTo>
                        <a:pt x="1" y="0"/>
                      </a:moveTo>
                      <a:lnTo>
                        <a:pt x="263" y="200"/>
                      </a:lnTo>
                      <a:lnTo>
                        <a:pt x="263" y="221"/>
                      </a:lnTo>
                      <a:lnTo>
                        <a:pt x="31208" y="221"/>
                      </a:lnTo>
                      <a:lnTo>
                        <a:pt x="31208" y="200"/>
                      </a:lnTo>
                      <a:lnTo>
                        <a:pt x="31460" y="0"/>
                      </a:lnTo>
                      <a:close/>
                    </a:path>
                  </a:pathLst>
                </a:custGeom>
                <a:solidFill>
                  <a:srgbClr val="421B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2"/>
                <p:cNvSpPr/>
                <p:nvPr/>
              </p:nvSpPr>
              <p:spPr>
                <a:xfrm>
                  <a:off x="-157810" y="5125200"/>
                  <a:ext cx="9437035" cy="206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42" h="1312" extrusionOk="0">
                      <a:moveTo>
                        <a:pt x="882" y="0"/>
                      </a:moveTo>
                      <a:cubicBezTo>
                        <a:pt x="1" y="0"/>
                        <a:pt x="1" y="1311"/>
                        <a:pt x="882" y="1311"/>
                      </a:cubicBezTo>
                      <a:lnTo>
                        <a:pt x="30191" y="1311"/>
                      </a:lnTo>
                      <a:cubicBezTo>
                        <a:pt x="30548" y="1311"/>
                        <a:pt x="30841" y="1018"/>
                        <a:pt x="30841" y="651"/>
                      </a:cubicBezTo>
                      <a:cubicBezTo>
                        <a:pt x="30841" y="294"/>
                        <a:pt x="30548" y="0"/>
                        <a:pt x="301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2"/>
                <p:cNvSpPr/>
                <p:nvPr/>
              </p:nvSpPr>
              <p:spPr>
                <a:xfrm>
                  <a:off x="-369550" y="5296761"/>
                  <a:ext cx="9889274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0" h="935" extrusionOk="0">
                      <a:moveTo>
                        <a:pt x="945" y="1"/>
                      </a:moveTo>
                      <a:cubicBezTo>
                        <a:pt x="420" y="1"/>
                        <a:pt x="1" y="420"/>
                        <a:pt x="1" y="934"/>
                      </a:cubicBezTo>
                      <a:lnTo>
                        <a:pt x="32320" y="934"/>
                      </a:lnTo>
                      <a:cubicBezTo>
                        <a:pt x="32320" y="420"/>
                        <a:pt x="31900" y="1"/>
                        <a:pt x="313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2"/>
                <p:cNvSpPr/>
                <p:nvPr/>
              </p:nvSpPr>
              <p:spPr>
                <a:xfrm>
                  <a:off x="1170769" y="5296761"/>
                  <a:ext cx="3603526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7" h="935" extrusionOk="0">
                      <a:moveTo>
                        <a:pt x="11758" y="1"/>
                      </a:moveTo>
                      <a:cubicBezTo>
                        <a:pt x="11752" y="1"/>
                        <a:pt x="11746" y="1"/>
                        <a:pt x="11739" y="1"/>
                      </a:cubicBezTo>
                      <a:lnTo>
                        <a:pt x="11776" y="1"/>
                      </a:lnTo>
                      <a:cubicBezTo>
                        <a:pt x="11770" y="1"/>
                        <a:pt x="11764" y="1"/>
                        <a:pt x="11758" y="1"/>
                      </a:cubicBezTo>
                      <a:close/>
                      <a:moveTo>
                        <a:pt x="758" y="1"/>
                      </a:moveTo>
                      <a:cubicBezTo>
                        <a:pt x="336" y="1"/>
                        <a:pt x="0" y="353"/>
                        <a:pt x="0" y="777"/>
                      </a:cubicBezTo>
                      <a:lnTo>
                        <a:pt x="0" y="934"/>
                      </a:lnTo>
                      <a:lnTo>
                        <a:pt x="11000" y="934"/>
                      </a:lnTo>
                      <a:lnTo>
                        <a:pt x="11000" y="777"/>
                      </a:lnTo>
                      <a:cubicBezTo>
                        <a:pt x="11000" y="359"/>
                        <a:pt x="11327" y="11"/>
                        <a:pt x="11739" y="1"/>
                      </a:cubicBezTo>
                      <a:lnTo>
                        <a:pt x="776" y="1"/>
                      </a:lnTo>
                      <a:cubicBezTo>
                        <a:pt x="770" y="1"/>
                        <a:pt x="764" y="1"/>
                        <a:pt x="758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2"/>
                <p:cNvSpPr/>
                <p:nvPr/>
              </p:nvSpPr>
              <p:spPr>
                <a:xfrm>
                  <a:off x="5524907" y="5296761"/>
                  <a:ext cx="1854851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2" h="935" extrusionOk="0">
                      <a:moveTo>
                        <a:pt x="776" y="1"/>
                      </a:moveTo>
                      <a:cubicBezTo>
                        <a:pt x="346" y="1"/>
                        <a:pt x="0" y="347"/>
                        <a:pt x="0" y="777"/>
                      </a:cubicBezTo>
                      <a:lnTo>
                        <a:pt x="0" y="934"/>
                      </a:lnTo>
                      <a:lnTo>
                        <a:pt x="5296" y="934"/>
                      </a:lnTo>
                      <a:lnTo>
                        <a:pt x="5296" y="777"/>
                      </a:lnTo>
                      <a:cubicBezTo>
                        <a:pt x="5296" y="347"/>
                        <a:pt x="5631" y="1"/>
                        <a:pt x="6061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32"/>
                <p:cNvSpPr/>
                <p:nvPr/>
              </p:nvSpPr>
              <p:spPr>
                <a:xfrm>
                  <a:off x="8945550" y="247650"/>
                  <a:ext cx="197174" cy="4618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60" y="38737"/>
                      </a:lnTo>
                      <a:lnTo>
                        <a:pt x="8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052" name="Google Shape;1052;p32"/>
                <p:cNvGrpSpPr/>
                <p:nvPr/>
              </p:nvGrpSpPr>
              <p:grpSpPr>
                <a:xfrm>
                  <a:off x="8694552" y="444361"/>
                  <a:ext cx="448838" cy="855480"/>
                  <a:chOff x="4189590" y="628348"/>
                  <a:chExt cx="448838" cy="855480"/>
                </a:xfrm>
              </p:grpSpPr>
              <p:sp>
                <p:nvSpPr>
                  <p:cNvPr id="1053" name="Google Shape;1053;p32"/>
                  <p:cNvSpPr/>
                  <p:nvPr/>
                </p:nvSpPr>
                <p:spPr>
                  <a:xfrm>
                    <a:off x="4189590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1" y="1"/>
                        </a:moveTo>
                        <a:lnTo>
                          <a:pt x="1" y="357"/>
                        </a:lnTo>
                        <a:cubicBezTo>
                          <a:pt x="1" y="546"/>
                          <a:pt x="148" y="703"/>
                          <a:pt x="336" y="703"/>
                        </a:cubicBezTo>
                        <a:lnTo>
                          <a:pt x="336" y="871"/>
                        </a:lnTo>
                        <a:cubicBezTo>
                          <a:pt x="323" y="868"/>
                          <a:pt x="310" y="867"/>
                          <a:pt x="298" y="867"/>
                        </a:cubicBezTo>
                        <a:cubicBezTo>
                          <a:pt x="132" y="867"/>
                          <a:pt x="97" y="1122"/>
                          <a:pt x="127" y="1259"/>
                        </a:cubicBezTo>
                        <a:cubicBezTo>
                          <a:pt x="151" y="1439"/>
                          <a:pt x="310" y="1562"/>
                          <a:pt x="484" y="1562"/>
                        </a:cubicBezTo>
                        <a:cubicBezTo>
                          <a:pt x="532" y="1562"/>
                          <a:pt x="582" y="1552"/>
                          <a:pt x="630" y="1532"/>
                        </a:cubicBezTo>
                        <a:lnTo>
                          <a:pt x="640" y="1532"/>
                        </a:lnTo>
                        <a:cubicBezTo>
                          <a:pt x="652" y="1528"/>
                          <a:pt x="664" y="1526"/>
                          <a:pt x="675" y="1526"/>
                        </a:cubicBezTo>
                        <a:cubicBezTo>
                          <a:pt x="822" y="1526"/>
                          <a:pt x="903" y="1826"/>
                          <a:pt x="777" y="1972"/>
                        </a:cubicBezTo>
                        <a:cubicBezTo>
                          <a:pt x="703" y="2056"/>
                          <a:pt x="640" y="2213"/>
                          <a:pt x="640" y="2528"/>
                        </a:cubicBezTo>
                        <a:cubicBezTo>
                          <a:pt x="640" y="3335"/>
                          <a:pt x="1196" y="3723"/>
                          <a:pt x="1448" y="3723"/>
                        </a:cubicBezTo>
                        <a:lnTo>
                          <a:pt x="1448" y="4174"/>
                        </a:lnTo>
                        <a:cubicBezTo>
                          <a:pt x="2192" y="4174"/>
                          <a:pt x="2077" y="5422"/>
                          <a:pt x="1699" y="5422"/>
                        </a:cubicBezTo>
                        <a:lnTo>
                          <a:pt x="1699" y="5758"/>
                        </a:lnTo>
                        <a:lnTo>
                          <a:pt x="2947" y="5758"/>
                        </a:lnTo>
                        <a:lnTo>
                          <a:pt x="3021" y="1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054" name="Google Shape;1054;p32"/>
                  <p:cNvSpPr/>
                  <p:nvPr/>
                </p:nvSpPr>
                <p:spPr>
                  <a:xfrm>
                    <a:off x="4231636" y="771574"/>
                    <a:ext cx="73395" cy="60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" h="405" extrusionOk="0">
                        <a:moveTo>
                          <a:pt x="269" y="0"/>
                        </a:moveTo>
                        <a:cubicBezTo>
                          <a:pt x="230" y="0"/>
                          <a:pt x="192" y="11"/>
                          <a:pt x="158" y="33"/>
                        </a:cubicBezTo>
                        <a:cubicBezTo>
                          <a:pt x="53" y="85"/>
                          <a:pt x="1" y="201"/>
                          <a:pt x="53" y="316"/>
                        </a:cubicBezTo>
                        <a:cubicBezTo>
                          <a:pt x="92" y="374"/>
                          <a:pt x="155" y="405"/>
                          <a:pt x="219" y="405"/>
                        </a:cubicBezTo>
                        <a:cubicBezTo>
                          <a:pt x="259" y="405"/>
                          <a:pt x="300" y="393"/>
                          <a:pt x="336" y="369"/>
                        </a:cubicBezTo>
                        <a:cubicBezTo>
                          <a:pt x="441" y="316"/>
                          <a:pt x="494" y="201"/>
                          <a:pt x="452" y="96"/>
                        </a:cubicBezTo>
                        <a:cubicBezTo>
                          <a:pt x="411" y="35"/>
                          <a:pt x="340" y="0"/>
                          <a:pt x="26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055" name="Google Shape;1055;p32"/>
                  <p:cNvSpPr/>
                  <p:nvPr/>
                </p:nvSpPr>
                <p:spPr>
                  <a:xfrm>
                    <a:off x="4322118" y="921485"/>
                    <a:ext cx="183933" cy="2035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8" h="1370" extrusionOk="0">
                        <a:moveTo>
                          <a:pt x="594" y="0"/>
                        </a:moveTo>
                        <a:cubicBezTo>
                          <a:pt x="564" y="0"/>
                          <a:pt x="534" y="3"/>
                          <a:pt x="503" y="10"/>
                        </a:cubicBezTo>
                        <a:cubicBezTo>
                          <a:pt x="199" y="62"/>
                          <a:pt x="0" y="398"/>
                          <a:pt x="63" y="775"/>
                        </a:cubicBezTo>
                        <a:cubicBezTo>
                          <a:pt x="130" y="1129"/>
                          <a:pt x="380" y="1369"/>
                          <a:pt x="662" y="1369"/>
                        </a:cubicBezTo>
                        <a:cubicBezTo>
                          <a:pt x="689" y="1369"/>
                          <a:pt x="717" y="1367"/>
                          <a:pt x="745" y="1362"/>
                        </a:cubicBezTo>
                        <a:cubicBezTo>
                          <a:pt x="1049" y="1310"/>
                          <a:pt x="1237" y="964"/>
                          <a:pt x="1174" y="586"/>
                        </a:cubicBezTo>
                        <a:cubicBezTo>
                          <a:pt x="1118" y="247"/>
                          <a:pt x="866" y="0"/>
                          <a:pt x="594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056" name="Google Shape;1056;p32"/>
                <p:cNvSpPr/>
                <p:nvPr/>
              </p:nvSpPr>
              <p:spPr>
                <a:xfrm>
                  <a:off x="100" y="247650"/>
                  <a:ext cx="183874" cy="4895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50" y="38737"/>
                      </a:lnTo>
                      <a:lnTo>
                        <a:pt x="8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057" name="Google Shape;1057;p32"/>
                <p:cNvGrpSpPr/>
                <p:nvPr/>
              </p:nvGrpSpPr>
              <p:grpSpPr>
                <a:xfrm>
                  <a:off x="-10709" y="444378"/>
                  <a:ext cx="448838" cy="860613"/>
                  <a:chOff x="561117" y="628348"/>
                  <a:chExt cx="448838" cy="855480"/>
                </a:xfrm>
              </p:grpSpPr>
              <p:sp>
                <p:nvSpPr>
                  <p:cNvPr id="1058" name="Google Shape;1058;p32"/>
                  <p:cNvSpPr/>
                  <p:nvPr/>
                </p:nvSpPr>
                <p:spPr>
                  <a:xfrm>
                    <a:off x="561117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3020" y="1"/>
                        </a:moveTo>
                        <a:lnTo>
                          <a:pt x="0" y="11"/>
                        </a:lnTo>
                        <a:lnTo>
                          <a:pt x="73" y="5758"/>
                        </a:lnTo>
                        <a:lnTo>
                          <a:pt x="1321" y="5758"/>
                        </a:lnTo>
                        <a:lnTo>
                          <a:pt x="1321" y="5422"/>
                        </a:lnTo>
                        <a:cubicBezTo>
                          <a:pt x="944" y="5422"/>
                          <a:pt x="828" y="4174"/>
                          <a:pt x="1573" y="4174"/>
                        </a:cubicBezTo>
                        <a:lnTo>
                          <a:pt x="1573" y="3723"/>
                        </a:lnTo>
                        <a:cubicBezTo>
                          <a:pt x="1825" y="3723"/>
                          <a:pt x="2380" y="3335"/>
                          <a:pt x="2380" y="2528"/>
                        </a:cubicBezTo>
                        <a:cubicBezTo>
                          <a:pt x="2380" y="2213"/>
                          <a:pt x="2318" y="2056"/>
                          <a:pt x="2244" y="1972"/>
                        </a:cubicBezTo>
                        <a:cubicBezTo>
                          <a:pt x="2108" y="1826"/>
                          <a:pt x="2189" y="1526"/>
                          <a:pt x="2344" y="1526"/>
                        </a:cubicBezTo>
                        <a:cubicBezTo>
                          <a:pt x="2355" y="1526"/>
                          <a:pt x="2368" y="1528"/>
                          <a:pt x="2380" y="1532"/>
                        </a:cubicBezTo>
                        <a:lnTo>
                          <a:pt x="2391" y="1532"/>
                        </a:lnTo>
                        <a:cubicBezTo>
                          <a:pt x="2437" y="1552"/>
                          <a:pt x="2485" y="1562"/>
                          <a:pt x="2532" y="1562"/>
                        </a:cubicBezTo>
                        <a:cubicBezTo>
                          <a:pt x="2701" y="1562"/>
                          <a:pt x="2861" y="1439"/>
                          <a:pt x="2894" y="1259"/>
                        </a:cubicBezTo>
                        <a:cubicBezTo>
                          <a:pt x="2914" y="1122"/>
                          <a:pt x="2888" y="867"/>
                          <a:pt x="2714" y="867"/>
                        </a:cubicBezTo>
                        <a:cubicBezTo>
                          <a:pt x="2702" y="867"/>
                          <a:pt x="2688" y="868"/>
                          <a:pt x="2674" y="871"/>
                        </a:cubicBezTo>
                        <a:lnTo>
                          <a:pt x="2674" y="703"/>
                        </a:lnTo>
                        <a:cubicBezTo>
                          <a:pt x="2863" y="703"/>
                          <a:pt x="3020" y="546"/>
                          <a:pt x="3020" y="357"/>
                        </a:cubicBezTo>
                        <a:lnTo>
                          <a:pt x="3020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059" name="Google Shape;1059;p32"/>
                  <p:cNvSpPr/>
                  <p:nvPr/>
                </p:nvSpPr>
                <p:spPr>
                  <a:xfrm>
                    <a:off x="694982" y="920890"/>
                    <a:ext cx="187201" cy="203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0" h="1369" extrusionOk="0">
                        <a:moveTo>
                          <a:pt x="673" y="1"/>
                        </a:moveTo>
                        <a:cubicBezTo>
                          <a:pt x="413" y="1"/>
                          <a:pt x="159" y="235"/>
                          <a:pt x="85" y="559"/>
                        </a:cubicBezTo>
                        <a:cubicBezTo>
                          <a:pt x="1" y="926"/>
                          <a:pt x="179" y="1283"/>
                          <a:pt x="473" y="1356"/>
                        </a:cubicBezTo>
                        <a:cubicBezTo>
                          <a:pt x="508" y="1365"/>
                          <a:pt x="544" y="1369"/>
                          <a:pt x="580" y="1369"/>
                        </a:cubicBezTo>
                        <a:cubicBezTo>
                          <a:pt x="848" y="1369"/>
                          <a:pt x="1101" y="1135"/>
                          <a:pt x="1175" y="811"/>
                        </a:cubicBezTo>
                        <a:cubicBezTo>
                          <a:pt x="1259" y="433"/>
                          <a:pt x="1081" y="77"/>
                          <a:pt x="777" y="14"/>
                        </a:cubicBezTo>
                        <a:cubicBezTo>
                          <a:pt x="742" y="5"/>
                          <a:pt x="708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060" name="Google Shape;1060;p32"/>
                  <p:cNvSpPr/>
                  <p:nvPr/>
                </p:nvSpPr>
                <p:spPr>
                  <a:xfrm>
                    <a:off x="886642" y="773654"/>
                    <a:ext cx="70572" cy="5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" h="381" extrusionOk="0">
                        <a:moveTo>
                          <a:pt x="229" y="0"/>
                        </a:moveTo>
                        <a:cubicBezTo>
                          <a:pt x="151" y="0"/>
                          <a:pt x="70" y="39"/>
                          <a:pt x="22" y="124"/>
                        </a:cubicBezTo>
                        <a:cubicBezTo>
                          <a:pt x="1" y="239"/>
                          <a:pt x="85" y="344"/>
                          <a:pt x="189" y="365"/>
                        </a:cubicBezTo>
                        <a:cubicBezTo>
                          <a:pt x="219" y="376"/>
                          <a:pt x="248" y="381"/>
                          <a:pt x="276" y="381"/>
                        </a:cubicBezTo>
                        <a:cubicBezTo>
                          <a:pt x="359" y="381"/>
                          <a:pt x="431" y="336"/>
                          <a:pt x="462" y="250"/>
                        </a:cubicBezTo>
                        <a:cubicBezTo>
                          <a:pt x="475" y="96"/>
                          <a:pt x="354" y="0"/>
                          <a:pt x="22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1061" name="Google Shape;1061;p32"/>
              <p:cNvSpPr/>
              <p:nvPr/>
            </p:nvSpPr>
            <p:spPr>
              <a:xfrm>
                <a:off x="14450" y="247294"/>
                <a:ext cx="9120845" cy="206500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798" extrusionOk="0">
                    <a:moveTo>
                      <a:pt x="0" y="0"/>
                    </a:moveTo>
                    <a:lnTo>
                      <a:pt x="0" y="797"/>
                    </a:lnTo>
                    <a:lnTo>
                      <a:pt x="28722" y="797"/>
                    </a:lnTo>
                    <a:lnTo>
                      <a:pt x="28722" y="0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62" name="Google Shape;1062;p32"/>
            <p:cNvGrpSpPr/>
            <p:nvPr/>
          </p:nvGrpSpPr>
          <p:grpSpPr>
            <a:xfrm>
              <a:off x="384093" y="4954718"/>
              <a:ext cx="8375813" cy="57966"/>
              <a:chOff x="384093" y="4954718"/>
              <a:chExt cx="8375813" cy="57966"/>
            </a:xfrm>
          </p:grpSpPr>
          <p:sp>
            <p:nvSpPr>
              <p:cNvPr id="1063" name="Google Shape;1063;p32"/>
              <p:cNvSpPr/>
              <p:nvPr/>
            </p:nvSpPr>
            <p:spPr>
              <a:xfrm>
                <a:off x="38409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32"/>
              <p:cNvSpPr/>
              <p:nvPr/>
            </p:nvSpPr>
            <p:spPr>
              <a:xfrm>
                <a:off x="854054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0498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dk1"/>
        </a:solidFill>
        <a:effectLst/>
      </p:bgPr>
    </p:bg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33"/>
          <p:cNvSpPr txBox="1">
            <a:spLocks noGrp="1"/>
          </p:cNvSpPr>
          <p:nvPr>
            <p:ph type="title" hasCustomPrompt="1"/>
          </p:nvPr>
        </p:nvSpPr>
        <p:spPr>
          <a:xfrm>
            <a:off x="2533367" y="1010128"/>
            <a:ext cx="7125200" cy="102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67" name="Google Shape;1067;p33"/>
          <p:cNvSpPr txBox="1">
            <a:spLocks noGrp="1"/>
          </p:cNvSpPr>
          <p:nvPr>
            <p:ph type="subTitle" idx="1"/>
          </p:nvPr>
        </p:nvSpPr>
        <p:spPr>
          <a:xfrm>
            <a:off x="2533367" y="2035328"/>
            <a:ext cx="7125200" cy="5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068" name="Google Shape;1068;p33"/>
          <p:cNvSpPr txBox="1">
            <a:spLocks noGrp="1"/>
          </p:cNvSpPr>
          <p:nvPr>
            <p:ph type="title" idx="2" hasCustomPrompt="1"/>
          </p:nvPr>
        </p:nvSpPr>
        <p:spPr>
          <a:xfrm>
            <a:off x="2533367" y="2740404"/>
            <a:ext cx="7125200" cy="102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69" name="Google Shape;1069;p33"/>
          <p:cNvSpPr txBox="1">
            <a:spLocks noGrp="1"/>
          </p:cNvSpPr>
          <p:nvPr>
            <p:ph type="subTitle" idx="3"/>
          </p:nvPr>
        </p:nvSpPr>
        <p:spPr>
          <a:xfrm>
            <a:off x="2533367" y="3767600"/>
            <a:ext cx="7125200" cy="5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070" name="Google Shape;1070;p33"/>
          <p:cNvSpPr txBox="1">
            <a:spLocks noGrp="1"/>
          </p:cNvSpPr>
          <p:nvPr>
            <p:ph type="title" idx="4" hasCustomPrompt="1"/>
          </p:nvPr>
        </p:nvSpPr>
        <p:spPr>
          <a:xfrm>
            <a:off x="2533367" y="4470681"/>
            <a:ext cx="7125200" cy="102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71" name="Google Shape;1071;p33"/>
          <p:cNvSpPr txBox="1">
            <a:spLocks noGrp="1"/>
          </p:cNvSpPr>
          <p:nvPr>
            <p:ph type="subTitle" idx="5"/>
          </p:nvPr>
        </p:nvSpPr>
        <p:spPr>
          <a:xfrm>
            <a:off x="2533367" y="5499872"/>
            <a:ext cx="7125200" cy="5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1072" name="Google Shape;1072;p33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1073" name="Google Shape;1073;p33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1074" name="Google Shape;1074;p33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33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6" name="Google Shape;1076;p33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1077" name="Google Shape;1077;p33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1078" name="Google Shape;1078;p33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3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3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81" name="Google Shape;1081;p33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33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33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33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33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33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33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33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33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33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1" name="Google Shape;1091;p33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1092" name="Google Shape;1092;p33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3" name="Google Shape;1093;p33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4" name="Google Shape;1094;p33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95" name="Google Shape;1095;p33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6" name="Google Shape;1096;p33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1097" name="Google Shape;1097;p33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3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3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100" name="Google Shape;1100;p33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633645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34"/>
          <p:cNvSpPr txBox="1">
            <a:spLocks noGrp="1"/>
          </p:cNvSpPr>
          <p:nvPr>
            <p:ph type="title"/>
          </p:nvPr>
        </p:nvSpPr>
        <p:spPr>
          <a:xfrm>
            <a:off x="3232800" y="719333"/>
            <a:ext cx="5726400" cy="124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03" name="Google Shape;1103;p34"/>
          <p:cNvSpPr txBox="1">
            <a:spLocks noGrp="1"/>
          </p:cNvSpPr>
          <p:nvPr>
            <p:ph type="subTitle" idx="1"/>
          </p:nvPr>
        </p:nvSpPr>
        <p:spPr>
          <a:xfrm>
            <a:off x="3806200" y="3277816"/>
            <a:ext cx="4579600" cy="169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4" name="Google Shape;1104;p34"/>
          <p:cNvSpPr txBox="1"/>
          <p:nvPr/>
        </p:nvSpPr>
        <p:spPr>
          <a:xfrm>
            <a:off x="3580800" y="4975395"/>
            <a:ext cx="50304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CREDITS:</a:t>
            </a:r>
            <a:r>
              <a:rPr lang="en" sz="1333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This presentation template was created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, including icons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1333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and infographics &amp; images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1105" name="Google Shape;1105;p34"/>
          <p:cNvGrpSpPr/>
          <p:nvPr/>
        </p:nvGrpSpPr>
        <p:grpSpPr>
          <a:xfrm>
            <a:off x="-720159" y="-254000"/>
            <a:ext cx="13632317" cy="7512567"/>
            <a:chOff x="-540125" y="-190500"/>
            <a:chExt cx="10224238" cy="5634425"/>
          </a:xfrm>
        </p:grpSpPr>
        <p:grpSp>
          <p:nvGrpSpPr>
            <p:cNvPr id="1106" name="Google Shape;1106;p34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1107" name="Google Shape;1107;p34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34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34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1110" name="Google Shape;1110;p34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1111" name="Google Shape;1111;p34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34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34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114" name="Google Shape;1114;p34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34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34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4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34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34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34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34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34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34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24" name="Google Shape;1124;p34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1125" name="Google Shape;1125;p34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34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34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128" name="Google Shape;1128;p34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29" name="Google Shape;1129;p34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1130" name="Google Shape;1130;p34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34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34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133" name="Google Shape;1133;p34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96927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5" name="Google Shape;1135;p35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1136" name="Google Shape;1136;p35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1137" name="Google Shape;1137;p35"/>
              <p:cNvGrpSpPr/>
              <p:nvPr/>
            </p:nvGrpSpPr>
            <p:grpSpPr>
              <a:xfrm>
                <a:off x="123156" y="409580"/>
                <a:ext cx="262232" cy="352736"/>
                <a:chOff x="694982" y="773654"/>
                <a:chExt cx="262232" cy="350632"/>
              </a:xfrm>
            </p:grpSpPr>
            <p:sp>
              <p:nvSpPr>
                <p:cNvPr id="1138" name="Google Shape;1138;p35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35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40" name="Google Shape;1140;p35"/>
              <p:cNvGrpSpPr/>
              <p:nvPr/>
            </p:nvGrpSpPr>
            <p:grpSpPr>
              <a:xfrm>
                <a:off x="-540125" y="-190500"/>
                <a:ext cx="10224238" cy="5634425"/>
                <a:chOff x="-540125" y="-190500"/>
                <a:chExt cx="10224238" cy="5634425"/>
              </a:xfrm>
            </p:grpSpPr>
            <p:grpSp>
              <p:nvGrpSpPr>
                <p:cNvPr id="1141" name="Google Shape;1141;p35"/>
                <p:cNvGrpSpPr/>
                <p:nvPr/>
              </p:nvGrpSpPr>
              <p:grpSpPr>
                <a:xfrm>
                  <a:off x="123150" y="4810250"/>
                  <a:ext cx="9020846" cy="318721"/>
                  <a:chOff x="66882" y="4401145"/>
                  <a:chExt cx="9060713" cy="305875"/>
                </a:xfrm>
              </p:grpSpPr>
              <p:sp>
                <p:nvSpPr>
                  <p:cNvPr id="1142" name="Google Shape;1142;p35"/>
                  <p:cNvSpPr/>
                  <p:nvPr/>
                </p:nvSpPr>
                <p:spPr>
                  <a:xfrm>
                    <a:off x="66882" y="4401145"/>
                    <a:ext cx="9060713" cy="30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71" h="3178" extrusionOk="0">
                        <a:moveTo>
                          <a:pt x="1" y="0"/>
                        </a:moveTo>
                        <a:lnTo>
                          <a:pt x="1" y="3177"/>
                        </a:lnTo>
                        <a:lnTo>
                          <a:pt x="27171" y="3177"/>
                        </a:lnTo>
                        <a:lnTo>
                          <a:pt x="27171" y="0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143" name="Google Shape;1143;p35"/>
                  <p:cNvSpPr/>
                  <p:nvPr/>
                </p:nvSpPr>
                <p:spPr>
                  <a:xfrm>
                    <a:off x="1201135" y="4401147"/>
                    <a:ext cx="6647593" cy="305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48" h="3178" extrusionOk="0">
                        <a:moveTo>
                          <a:pt x="1" y="0"/>
                        </a:moveTo>
                        <a:lnTo>
                          <a:pt x="378" y="3177"/>
                        </a:lnTo>
                        <a:lnTo>
                          <a:pt x="20470" y="3177"/>
                        </a:lnTo>
                        <a:lnTo>
                          <a:pt x="20848" y="0"/>
                        </a:lnTo>
                        <a:close/>
                      </a:path>
                    </a:pathLst>
                  </a:custGeom>
                  <a:solidFill>
                    <a:srgbClr val="FFFCF7">
                      <a:alpha val="195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144" name="Google Shape;1144;p35"/>
                  <p:cNvSpPr/>
                  <p:nvPr/>
                </p:nvSpPr>
                <p:spPr>
                  <a:xfrm>
                    <a:off x="743887" y="4570540"/>
                    <a:ext cx="220332" cy="55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" h="578" extrusionOk="0">
                        <a:moveTo>
                          <a:pt x="366" y="0"/>
                        </a:moveTo>
                        <a:cubicBezTo>
                          <a:pt x="269" y="0"/>
                          <a:pt x="171" y="48"/>
                          <a:pt x="114" y="149"/>
                        </a:cubicBezTo>
                        <a:cubicBezTo>
                          <a:pt x="1" y="346"/>
                          <a:pt x="150" y="578"/>
                          <a:pt x="356" y="578"/>
                        </a:cubicBezTo>
                        <a:cubicBezTo>
                          <a:pt x="379" y="578"/>
                          <a:pt x="403" y="575"/>
                          <a:pt x="428" y="568"/>
                        </a:cubicBezTo>
                        <a:cubicBezTo>
                          <a:pt x="596" y="526"/>
                          <a:pt x="690" y="358"/>
                          <a:pt x="638" y="201"/>
                        </a:cubicBezTo>
                        <a:cubicBezTo>
                          <a:pt x="598" y="70"/>
                          <a:pt x="483" y="0"/>
                          <a:pt x="36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145" name="Google Shape;1145;p35"/>
                <p:cNvSpPr/>
                <p:nvPr/>
              </p:nvSpPr>
              <p:spPr>
                <a:xfrm>
                  <a:off x="-134261" y="34637"/>
                  <a:ext cx="9409084" cy="261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38" h="1658" extrusionOk="0">
                      <a:moveTo>
                        <a:pt x="902" y="0"/>
                      </a:moveTo>
                      <a:cubicBezTo>
                        <a:pt x="0" y="0"/>
                        <a:pt x="0" y="1657"/>
                        <a:pt x="902" y="1657"/>
                      </a:cubicBezTo>
                      <a:lnTo>
                        <a:pt x="29247" y="1657"/>
                      </a:lnTo>
                      <a:cubicBezTo>
                        <a:pt x="30138" y="1657"/>
                        <a:pt x="30138" y="0"/>
                        <a:pt x="292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35"/>
                <p:cNvSpPr/>
                <p:nvPr/>
              </p:nvSpPr>
              <p:spPr>
                <a:xfrm>
                  <a:off x="-540125" y="-190500"/>
                  <a:ext cx="10224238" cy="266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9" h="1689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902" y="1028"/>
                      </a:lnTo>
                      <a:cubicBezTo>
                        <a:pt x="902" y="1395"/>
                        <a:pt x="1195" y="1688"/>
                        <a:pt x="1562" y="1688"/>
                      </a:cubicBezTo>
                      <a:lnTo>
                        <a:pt x="31186" y="1688"/>
                      </a:lnTo>
                      <a:cubicBezTo>
                        <a:pt x="31553" y="1688"/>
                        <a:pt x="31847" y="1395"/>
                        <a:pt x="31847" y="1028"/>
                      </a:cubicBezTo>
                      <a:lnTo>
                        <a:pt x="32749" y="315"/>
                      </a:lnTo>
                      <a:lnTo>
                        <a:pt x="3274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35"/>
                <p:cNvSpPr/>
                <p:nvPr/>
              </p:nvSpPr>
              <p:spPr>
                <a:xfrm>
                  <a:off x="-540125" y="-190500"/>
                  <a:ext cx="10221116" cy="49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9" h="315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32738" y="315"/>
                      </a:lnTo>
                      <a:lnTo>
                        <a:pt x="32738" y="0"/>
                      </a:lnTo>
                      <a:close/>
                    </a:path>
                  </a:pathLst>
                </a:custGeom>
                <a:solidFill>
                  <a:srgbClr val="FFBE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35"/>
                <p:cNvSpPr/>
                <p:nvPr/>
              </p:nvSpPr>
              <p:spPr>
                <a:xfrm>
                  <a:off x="713232" y="111806"/>
                  <a:ext cx="3444951" cy="9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7" h="672" extrusionOk="0">
                      <a:moveTo>
                        <a:pt x="441" y="0"/>
                      </a:moveTo>
                      <a:cubicBezTo>
                        <a:pt x="231" y="11"/>
                        <a:pt x="64" y="147"/>
                        <a:pt x="1" y="336"/>
                      </a:cubicBezTo>
                      <a:cubicBezTo>
                        <a:pt x="64" y="535"/>
                        <a:pt x="231" y="672"/>
                        <a:pt x="441" y="672"/>
                      </a:cubicBezTo>
                      <a:lnTo>
                        <a:pt x="22746" y="672"/>
                      </a:lnTo>
                      <a:cubicBezTo>
                        <a:pt x="22945" y="672"/>
                        <a:pt x="23123" y="535"/>
                        <a:pt x="23186" y="336"/>
                      </a:cubicBezTo>
                      <a:cubicBezTo>
                        <a:pt x="23123" y="147"/>
                        <a:pt x="22945" y="11"/>
                        <a:pt x="22746" y="0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35"/>
                <p:cNvSpPr/>
                <p:nvPr/>
              </p:nvSpPr>
              <p:spPr>
                <a:xfrm>
                  <a:off x="-340627" y="-59775"/>
                  <a:ext cx="9821812" cy="3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60" h="221" extrusionOk="0">
                      <a:moveTo>
                        <a:pt x="1" y="0"/>
                      </a:moveTo>
                      <a:lnTo>
                        <a:pt x="263" y="200"/>
                      </a:lnTo>
                      <a:lnTo>
                        <a:pt x="263" y="221"/>
                      </a:lnTo>
                      <a:lnTo>
                        <a:pt x="31208" y="221"/>
                      </a:lnTo>
                      <a:lnTo>
                        <a:pt x="31208" y="200"/>
                      </a:lnTo>
                      <a:lnTo>
                        <a:pt x="31460" y="0"/>
                      </a:lnTo>
                      <a:close/>
                    </a:path>
                  </a:pathLst>
                </a:custGeom>
                <a:solidFill>
                  <a:srgbClr val="421B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35"/>
                <p:cNvSpPr/>
                <p:nvPr/>
              </p:nvSpPr>
              <p:spPr>
                <a:xfrm>
                  <a:off x="-157810" y="5125200"/>
                  <a:ext cx="9437035" cy="206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42" h="1312" extrusionOk="0">
                      <a:moveTo>
                        <a:pt x="882" y="0"/>
                      </a:moveTo>
                      <a:cubicBezTo>
                        <a:pt x="1" y="0"/>
                        <a:pt x="1" y="1311"/>
                        <a:pt x="882" y="1311"/>
                      </a:cubicBezTo>
                      <a:lnTo>
                        <a:pt x="30191" y="1311"/>
                      </a:lnTo>
                      <a:cubicBezTo>
                        <a:pt x="30548" y="1311"/>
                        <a:pt x="30841" y="1018"/>
                        <a:pt x="30841" y="651"/>
                      </a:cubicBezTo>
                      <a:cubicBezTo>
                        <a:pt x="30841" y="294"/>
                        <a:pt x="30548" y="0"/>
                        <a:pt x="301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35"/>
                <p:cNvSpPr/>
                <p:nvPr/>
              </p:nvSpPr>
              <p:spPr>
                <a:xfrm>
                  <a:off x="-369550" y="5296761"/>
                  <a:ext cx="9889274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0" h="935" extrusionOk="0">
                      <a:moveTo>
                        <a:pt x="945" y="1"/>
                      </a:moveTo>
                      <a:cubicBezTo>
                        <a:pt x="420" y="1"/>
                        <a:pt x="1" y="420"/>
                        <a:pt x="1" y="934"/>
                      </a:cubicBezTo>
                      <a:lnTo>
                        <a:pt x="32320" y="934"/>
                      </a:lnTo>
                      <a:cubicBezTo>
                        <a:pt x="32320" y="420"/>
                        <a:pt x="31900" y="1"/>
                        <a:pt x="313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35"/>
                <p:cNvSpPr/>
                <p:nvPr/>
              </p:nvSpPr>
              <p:spPr>
                <a:xfrm>
                  <a:off x="1170769" y="5296761"/>
                  <a:ext cx="3603526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7" h="935" extrusionOk="0">
                      <a:moveTo>
                        <a:pt x="11758" y="1"/>
                      </a:moveTo>
                      <a:cubicBezTo>
                        <a:pt x="11752" y="1"/>
                        <a:pt x="11746" y="1"/>
                        <a:pt x="11739" y="1"/>
                      </a:cubicBezTo>
                      <a:lnTo>
                        <a:pt x="11776" y="1"/>
                      </a:lnTo>
                      <a:cubicBezTo>
                        <a:pt x="11770" y="1"/>
                        <a:pt x="11764" y="1"/>
                        <a:pt x="11758" y="1"/>
                      </a:cubicBezTo>
                      <a:close/>
                      <a:moveTo>
                        <a:pt x="758" y="1"/>
                      </a:moveTo>
                      <a:cubicBezTo>
                        <a:pt x="336" y="1"/>
                        <a:pt x="0" y="353"/>
                        <a:pt x="0" y="777"/>
                      </a:cubicBezTo>
                      <a:lnTo>
                        <a:pt x="0" y="934"/>
                      </a:lnTo>
                      <a:lnTo>
                        <a:pt x="11000" y="934"/>
                      </a:lnTo>
                      <a:lnTo>
                        <a:pt x="11000" y="777"/>
                      </a:lnTo>
                      <a:cubicBezTo>
                        <a:pt x="11000" y="359"/>
                        <a:pt x="11327" y="11"/>
                        <a:pt x="11739" y="1"/>
                      </a:cubicBezTo>
                      <a:lnTo>
                        <a:pt x="776" y="1"/>
                      </a:lnTo>
                      <a:cubicBezTo>
                        <a:pt x="770" y="1"/>
                        <a:pt x="764" y="1"/>
                        <a:pt x="758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35"/>
                <p:cNvSpPr/>
                <p:nvPr/>
              </p:nvSpPr>
              <p:spPr>
                <a:xfrm>
                  <a:off x="5524907" y="5296761"/>
                  <a:ext cx="1854851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2" h="935" extrusionOk="0">
                      <a:moveTo>
                        <a:pt x="776" y="1"/>
                      </a:moveTo>
                      <a:cubicBezTo>
                        <a:pt x="346" y="1"/>
                        <a:pt x="0" y="347"/>
                        <a:pt x="0" y="777"/>
                      </a:cubicBezTo>
                      <a:lnTo>
                        <a:pt x="0" y="934"/>
                      </a:lnTo>
                      <a:lnTo>
                        <a:pt x="5296" y="934"/>
                      </a:lnTo>
                      <a:lnTo>
                        <a:pt x="5296" y="777"/>
                      </a:lnTo>
                      <a:cubicBezTo>
                        <a:pt x="5296" y="347"/>
                        <a:pt x="5631" y="1"/>
                        <a:pt x="6061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35"/>
                <p:cNvSpPr/>
                <p:nvPr/>
              </p:nvSpPr>
              <p:spPr>
                <a:xfrm>
                  <a:off x="8945550" y="247650"/>
                  <a:ext cx="197174" cy="4618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60" y="38737"/>
                      </a:lnTo>
                      <a:lnTo>
                        <a:pt x="8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155" name="Google Shape;1155;p35"/>
                <p:cNvGrpSpPr/>
                <p:nvPr/>
              </p:nvGrpSpPr>
              <p:grpSpPr>
                <a:xfrm>
                  <a:off x="8694552" y="444361"/>
                  <a:ext cx="448838" cy="855480"/>
                  <a:chOff x="4189590" y="628348"/>
                  <a:chExt cx="448838" cy="855480"/>
                </a:xfrm>
              </p:grpSpPr>
              <p:sp>
                <p:nvSpPr>
                  <p:cNvPr id="1156" name="Google Shape;1156;p35"/>
                  <p:cNvSpPr/>
                  <p:nvPr/>
                </p:nvSpPr>
                <p:spPr>
                  <a:xfrm>
                    <a:off x="4189590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1" y="1"/>
                        </a:moveTo>
                        <a:lnTo>
                          <a:pt x="1" y="357"/>
                        </a:lnTo>
                        <a:cubicBezTo>
                          <a:pt x="1" y="546"/>
                          <a:pt x="148" y="703"/>
                          <a:pt x="336" y="703"/>
                        </a:cubicBezTo>
                        <a:lnTo>
                          <a:pt x="336" y="871"/>
                        </a:lnTo>
                        <a:cubicBezTo>
                          <a:pt x="323" y="868"/>
                          <a:pt x="310" y="867"/>
                          <a:pt x="298" y="867"/>
                        </a:cubicBezTo>
                        <a:cubicBezTo>
                          <a:pt x="132" y="867"/>
                          <a:pt x="97" y="1122"/>
                          <a:pt x="127" y="1259"/>
                        </a:cubicBezTo>
                        <a:cubicBezTo>
                          <a:pt x="151" y="1439"/>
                          <a:pt x="310" y="1562"/>
                          <a:pt x="484" y="1562"/>
                        </a:cubicBezTo>
                        <a:cubicBezTo>
                          <a:pt x="532" y="1562"/>
                          <a:pt x="582" y="1552"/>
                          <a:pt x="630" y="1532"/>
                        </a:cubicBezTo>
                        <a:lnTo>
                          <a:pt x="640" y="1532"/>
                        </a:lnTo>
                        <a:cubicBezTo>
                          <a:pt x="652" y="1528"/>
                          <a:pt x="664" y="1526"/>
                          <a:pt x="675" y="1526"/>
                        </a:cubicBezTo>
                        <a:cubicBezTo>
                          <a:pt x="822" y="1526"/>
                          <a:pt x="903" y="1826"/>
                          <a:pt x="777" y="1972"/>
                        </a:cubicBezTo>
                        <a:cubicBezTo>
                          <a:pt x="703" y="2056"/>
                          <a:pt x="640" y="2213"/>
                          <a:pt x="640" y="2528"/>
                        </a:cubicBezTo>
                        <a:cubicBezTo>
                          <a:pt x="640" y="3335"/>
                          <a:pt x="1196" y="3723"/>
                          <a:pt x="1448" y="3723"/>
                        </a:cubicBezTo>
                        <a:lnTo>
                          <a:pt x="1448" y="4174"/>
                        </a:lnTo>
                        <a:cubicBezTo>
                          <a:pt x="2192" y="4174"/>
                          <a:pt x="2077" y="5422"/>
                          <a:pt x="1699" y="5422"/>
                        </a:cubicBezTo>
                        <a:lnTo>
                          <a:pt x="1699" y="5758"/>
                        </a:lnTo>
                        <a:lnTo>
                          <a:pt x="2947" y="5758"/>
                        </a:lnTo>
                        <a:lnTo>
                          <a:pt x="3021" y="1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157" name="Google Shape;1157;p35"/>
                  <p:cNvSpPr/>
                  <p:nvPr/>
                </p:nvSpPr>
                <p:spPr>
                  <a:xfrm>
                    <a:off x="4231636" y="771574"/>
                    <a:ext cx="73395" cy="60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" h="405" extrusionOk="0">
                        <a:moveTo>
                          <a:pt x="269" y="0"/>
                        </a:moveTo>
                        <a:cubicBezTo>
                          <a:pt x="230" y="0"/>
                          <a:pt x="192" y="11"/>
                          <a:pt x="158" y="33"/>
                        </a:cubicBezTo>
                        <a:cubicBezTo>
                          <a:pt x="53" y="85"/>
                          <a:pt x="1" y="201"/>
                          <a:pt x="53" y="316"/>
                        </a:cubicBezTo>
                        <a:cubicBezTo>
                          <a:pt x="92" y="374"/>
                          <a:pt x="155" y="405"/>
                          <a:pt x="219" y="405"/>
                        </a:cubicBezTo>
                        <a:cubicBezTo>
                          <a:pt x="259" y="405"/>
                          <a:pt x="300" y="393"/>
                          <a:pt x="336" y="369"/>
                        </a:cubicBezTo>
                        <a:cubicBezTo>
                          <a:pt x="441" y="316"/>
                          <a:pt x="494" y="201"/>
                          <a:pt x="452" y="96"/>
                        </a:cubicBezTo>
                        <a:cubicBezTo>
                          <a:pt x="411" y="35"/>
                          <a:pt x="340" y="0"/>
                          <a:pt x="26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158" name="Google Shape;1158;p35"/>
                  <p:cNvSpPr/>
                  <p:nvPr/>
                </p:nvSpPr>
                <p:spPr>
                  <a:xfrm>
                    <a:off x="4322118" y="921485"/>
                    <a:ext cx="183933" cy="2035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8" h="1370" extrusionOk="0">
                        <a:moveTo>
                          <a:pt x="594" y="0"/>
                        </a:moveTo>
                        <a:cubicBezTo>
                          <a:pt x="564" y="0"/>
                          <a:pt x="534" y="3"/>
                          <a:pt x="503" y="10"/>
                        </a:cubicBezTo>
                        <a:cubicBezTo>
                          <a:pt x="199" y="62"/>
                          <a:pt x="0" y="398"/>
                          <a:pt x="63" y="775"/>
                        </a:cubicBezTo>
                        <a:cubicBezTo>
                          <a:pt x="130" y="1129"/>
                          <a:pt x="380" y="1369"/>
                          <a:pt x="662" y="1369"/>
                        </a:cubicBezTo>
                        <a:cubicBezTo>
                          <a:pt x="689" y="1369"/>
                          <a:pt x="717" y="1367"/>
                          <a:pt x="745" y="1362"/>
                        </a:cubicBezTo>
                        <a:cubicBezTo>
                          <a:pt x="1049" y="1310"/>
                          <a:pt x="1237" y="964"/>
                          <a:pt x="1174" y="586"/>
                        </a:cubicBezTo>
                        <a:cubicBezTo>
                          <a:pt x="1118" y="247"/>
                          <a:pt x="866" y="0"/>
                          <a:pt x="594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159" name="Google Shape;1159;p35"/>
                <p:cNvSpPr/>
                <p:nvPr/>
              </p:nvSpPr>
              <p:spPr>
                <a:xfrm>
                  <a:off x="100" y="247650"/>
                  <a:ext cx="183874" cy="4895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50" y="38737"/>
                      </a:lnTo>
                      <a:lnTo>
                        <a:pt x="8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160" name="Google Shape;1160;p35"/>
                <p:cNvGrpSpPr/>
                <p:nvPr/>
              </p:nvGrpSpPr>
              <p:grpSpPr>
                <a:xfrm>
                  <a:off x="-10709" y="444378"/>
                  <a:ext cx="448838" cy="860613"/>
                  <a:chOff x="561117" y="628348"/>
                  <a:chExt cx="448838" cy="855480"/>
                </a:xfrm>
              </p:grpSpPr>
              <p:sp>
                <p:nvSpPr>
                  <p:cNvPr id="1161" name="Google Shape;1161;p35"/>
                  <p:cNvSpPr/>
                  <p:nvPr/>
                </p:nvSpPr>
                <p:spPr>
                  <a:xfrm>
                    <a:off x="561117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3020" y="1"/>
                        </a:moveTo>
                        <a:lnTo>
                          <a:pt x="0" y="11"/>
                        </a:lnTo>
                        <a:lnTo>
                          <a:pt x="73" y="5758"/>
                        </a:lnTo>
                        <a:lnTo>
                          <a:pt x="1321" y="5758"/>
                        </a:lnTo>
                        <a:lnTo>
                          <a:pt x="1321" y="5422"/>
                        </a:lnTo>
                        <a:cubicBezTo>
                          <a:pt x="944" y="5422"/>
                          <a:pt x="828" y="4174"/>
                          <a:pt x="1573" y="4174"/>
                        </a:cubicBezTo>
                        <a:lnTo>
                          <a:pt x="1573" y="3723"/>
                        </a:lnTo>
                        <a:cubicBezTo>
                          <a:pt x="1825" y="3723"/>
                          <a:pt x="2380" y="3335"/>
                          <a:pt x="2380" y="2528"/>
                        </a:cubicBezTo>
                        <a:cubicBezTo>
                          <a:pt x="2380" y="2213"/>
                          <a:pt x="2318" y="2056"/>
                          <a:pt x="2244" y="1972"/>
                        </a:cubicBezTo>
                        <a:cubicBezTo>
                          <a:pt x="2108" y="1826"/>
                          <a:pt x="2189" y="1526"/>
                          <a:pt x="2344" y="1526"/>
                        </a:cubicBezTo>
                        <a:cubicBezTo>
                          <a:pt x="2355" y="1526"/>
                          <a:pt x="2368" y="1528"/>
                          <a:pt x="2380" y="1532"/>
                        </a:cubicBezTo>
                        <a:lnTo>
                          <a:pt x="2391" y="1532"/>
                        </a:lnTo>
                        <a:cubicBezTo>
                          <a:pt x="2437" y="1552"/>
                          <a:pt x="2485" y="1562"/>
                          <a:pt x="2532" y="1562"/>
                        </a:cubicBezTo>
                        <a:cubicBezTo>
                          <a:pt x="2701" y="1562"/>
                          <a:pt x="2861" y="1439"/>
                          <a:pt x="2894" y="1259"/>
                        </a:cubicBezTo>
                        <a:cubicBezTo>
                          <a:pt x="2914" y="1122"/>
                          <a:pt x="2888" y="867"/>
                          <a:pt x="2714" y="867"/>
                        </a:cubicBezTo>
                        <a:cubicBezTo>
                          <a:pt x="2702" y="867"/>
                          <a:pt x="2688" y="868"/>
                          <a:pt x="2674" y="871"/>
                        </a:cubicBezTo>
                        <a:lnTo>
                          <a:pt x="2674" y="703"/>
                        </a:lnTo>
                        <a:cubicBezTo>
                          <a:pt x="2863" y="703"/>
                          <a:pt x="3020" y="546"/>
                          <a:pt x="3020" y="357"/>
                        </a:cubicBezTo>
                        <a:lnTo>
                          <a:pt x="3020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162" name="Google Shape;1162;p35"/>
                  <p:cNvSpPr/>
                  <p:nvPr/>
                </p:nvSpPr>
                <p:spPr>
                  <a:xfrm>
                    <a:off x="694982" y="920890"/>
                    <a:ext cx="187201" cy="203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0" h="1369" extrusionOk="0">
                        <a:moveTo>
                          <a:pt x="673" y="1"/>
                        </a:moveTo>
                        <a:cubicBezTo>
                          <a:pt x="413" y="1"/>
                          <a:pt x="159" y="235"/>
                          <a:pt x="85" y="559"/>
                        </a:cubicBezTo>
                        <a:cubicBezTo>
                          <a:pt x="1" y="926"/>
                          <a:pt x="179" y="1283"/>
                          <a:pt x="473" y="1356"/>
                        </a:cubicBezTo>
                        <a:cubicBezTo>
                          <a:pt x="508" y="1365"/>
                          <a:pt x="544" y="1369"/>
                          <a:pt x="580" y="1369"/>
                        </a:cubicBezTo>
                        <a:cubicBezTo>
                          <a:pt x="848" y="1369"/>
                          <a:pt x="1101" y="1135"/>
                          <a:pt x="1175" y="811"/>
                        </a:cubicBezTo>
                        <a:cubicBezTo>
                          <a:pt x="1259" y="433"/>
                          <a:pt x="1081" y="77"/>
                          <a:pt x="777" y="14"/>
                        </a:cubicBezTo>
                        <a:cubicBezTo>
                          <a:pt x="742" y="5"/>
                          <a:pt x="708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163" name="Google Shape;1163;p35"/>
                  <p:cNvSpPr/>
                  <p:nvPr/>
                </p:nvSpPr>
                <p:spPr>
                  <a:xfrm>
                    <a:off x="886642" y="773654"/>
                    <a:ext cx="70572" cy="5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" h="381" extrusionOk="0">
                        <a:moveTo>
                          <a:pt x="229" y="0"/>
                        </a:moveTo>
                        <a:cubicBezTo>
                          <a:pt x="151" y="0"/>
                          <a:pt x="70" y="39"/>
                          <a:pt x="22" y="124"/>
                        </a:cubicBezTo>
                        <a:cubicBezTo>
                          <a:pt x="1" y="239"/>
                          <a:pt x="85" y="344"/>
                          <a:pt x="189" y="365"/>
                        </a:cubicBezTo>
                        <a:cubicBezTo>
                          <a:pt x="219" y="376"/>
                          <a:pt x="248" y="381"/>
                          <a:pt x="276" y="381"/>
                        </a:cubicBezTo>
                        <a:cubicBezTo>
                          <a:pt x="359" y="381"/>
                          <a:pt x="431" y="336"/>
                          <a:pt x="462" y="250"/>
                        </a:cubicBezTo>
                        <a:cubicBezTo>
                          <a:pt x="475" y="96"/>
                          <a:pt x="354" y="0"/>
                          <a:pt x="22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1164" name="Google Shape;1164;p35"/>
              <p:cNvSpPr/>
              <p:nvPr/>
            </p:nvSpPr>
            <p:spPr>
              <a:xfrm>
                <a:off x="14450" y="247294"/>
                <a:ext cx="9120845" cy="206500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798" extrusionOk="0">
                    <a:moveTo>
                      <a:pt x="0" y="0"/>
                    </a:moveTo>
                    <a:lnTo>
                      <a:pt x="0" y="797"/>
                    </a:lnTo>
                    <a:lnTo>
                      <a:pt x="28722" y="797"/>
                    </a:lnTo>
                    <a:lnTo>
                      <a:pt x="28722" y="0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5" name="Google Shape;1165;p35"/>
            <p:cNvGrpSpPr/>
            <p:nvPr/>
          </p:nvGrpSpPr>
          <p:grpSpPr>
            <a:xfrm>
              <a:off x="384093" y="4954718"/>
              <a:ext cx="8375813" cy="57966"/>
              <a:chOff x="384093" y="4954718"/>
              <a:chExt cx="8375813" cy="57966"/>
            </a:xfrm>
          </p:grpSpPr>
          <p:sp>
            <p:nvSpPr>
              <p:cNvPr id="1166" name="Google Shape;1166;p35"/>
              <p:cNvSpPr/>
              <p:nvPr/>
            </p:nvSpPr>
            <p:spPr>
              <a:xfrm>
                <a:off x="38409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5"/>
              <p:cNvSpPr/>
              <p:nvPr/>
            </p:nvSpPr>
            <p:spPr>
              <a:xfrm>
                <a:off x="854054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8" name="Google Shape;1168;p35"/>
          <p:cNvGrpSpPr/>
          <p:nvPr/>
        </p:nvGrpSpPr>
        <p:grpSpPr>
          <a:xfrm>
            <a:off x="10808775" y="1460941"/>
            <a:ext cx="864501" cy="1174504"/>
            <a:chOff x="638276" y="3526008"/>
            <a:chExt cx="714936" cy="971200"/>
          </a:xfrm>
        </p:grpSpPr>
        <p:sp>
          <p:nvSpPr>
            <p:cNvPr id="1169" name="Google Shape;1169;p35"/>
            <p:cNvSpPr/>
            <p:nvPr/>
          </p:nvSpPr>
          <p:spPr>
            <a:xfrm>
              <a:off x="801537" y="3817400"/>
              <a:ext cx="388460" cy="388464"/>
            </a:xfrm>
            <a:custGeom>
              <a:avLst/>
              <a:gdLst/>
              <a:ahLst/>
              <a:cxnLst/>
              <a:rect l="l" t="t" r="r" b="b"/>
              <a:pathLst>
                <a:path w="91295" h="91296" extrusionOk="0">
                  <a:moveTo>
                    <a:pt x="75084" y="16212"/>
                  </a:moveTo>
                  <a:cubicBezTo>
                    <a:pt x="91295" y="32466"/>
                    <a:pt x="91295" y="58788"/>
                    <a:pt x="75084" y="75041"/>
                  </a:cubicBezTo>
                  <a:cubicBezTo>
                    <a:pt x="58830" y="91295"/>
                    <a:pt x="32466" y="91295"/>
                    <a:pt x="16255" y="75041"/>
                  </a:cubicBezTo>
                  <a:cubicBezTo>
                    <a:pt x="1" y="58788"/>
                    <a:pt x="1" y="32466"/>
                    <a:pt x="16255" y="16212"/>
                  </a:cubicBezTo>
                  <a:cubicBezTo>
                    <a:pt x="32466" y="1"/>
                    <a:pt x="58830" y="1"/>
                    <a:pt x="75084" y="16212"/>
                  </a:cubicBezTo>
                  <a:close/>
                </a:path>
              </a:pathLst>
            </a:custGeom>
            <a:gradFill>
              <a:gsLst>
                <a:gs pos="0">
                  <a:srgbClr val="F9EBAB">
                    <a:alpha val="21960"/>
                    <a:alpha val="21910"/>
                  </a:srgbClr>
                </a:gs>
                <a:gs pos="41000">
                  <a:srgbClr val="F9EBAB">
                    <a:alpha val="53333"/>
                    <a:alpha val="21910"/>
                  </a:srgbClr>
                </a:gs>
                <a:gs pos="100000">
                  <a:srgbClr val="F9EBAB">
                    <a:alpha val="77254"/>
                    <a:alpha val="2191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0" name="Google Shape;1170;p35"/>
            <p:cNvGrpSpPr/>
            <p:nvPr/>
          </p:nvGrpSpPr>
          <p:grpSpPr>
            <a:xfrm>
              <a:off x="638276" y="3526008"/>
              <a:ext cx="714936" cy="971200"/>
              <a:chOff x="9141124" y="2771118"/>
              <a:chExt cx="319239" cy="433649"/>
            </a:xfrm>
          </p:grpSpPr>
          <p:sp>
            <p:nvSpPr>
              <p:cNvPr id="1171" name="Google Shape;1171;p35"/>
              <p:cNvSpPr/>
              <p:nvPr/>
            </p:nvSpPr>
            <p:spPr>
              <a:xfrm>
                <a:off x="9271960" y="3034862"/>
                <a:ext cx="17824" cy="2535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579" extrusionOk="0">
                    <a:moveTo>
                      <a:pt x="641" y="0"/>
                    </a:moveTo>
                    <a:cubicBezTo>
                      <a:pt x="385" y="0"/>
                      <a:pt x="129" y="384"/>
                      <a:pt x="43" y="811"/>
                    </a:cubicBezTo>
                    <a:cubicBezTo>
                      <a:pt x="1" y="1237"/>
                      <a:pt x="214" y="1579"/>
                      <a:pt x="470" y="1579"/>
                    </a:cubicBezTo>
                    <a:cubicBezTo>
                      <a:pt x="769" y="1579"/>
                      <a:pt x="1025" y="1237"/>
                      <a:pt x="1067" y="811"/>
                    </a:cubicBezTo>
                    <a:cubicBezTo>
                      <a:pt x="1110" y="384"/>
                      <a:pt x="939" y="0"/>
                      <a:pt x="641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5"/>
              <p:cNvSpPr/>
              <p:nvPr/>
            </p:nvSpPr>
            <p:spPr>
              <a:xfrm>
                <a:off x="9267175" y="2928674"/>
                <a:ext cx="54965" cy="93728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5837" extrusionOk="0">
                    <a:moveTo>
                      <a:pt x="1195" y="1"/>
                    </a:moveTo>
                    <a:cubicBezTo>
                      <a:pt x="1195" y="1"/>
                      <a:pt x="1962" y="1707"/>
                      <a:pt x="1109" y="2518"/>
                    </a:cubicBezTo>
                    <a:cubicBezTo>
                      <a:pt x="85" y="3499"/>
                      <a:pt x="0" y="5419"/>
                      <a:pt x="1579" y="5803"/>
                    </a:cubicBezTo>
                    <a:cubicBezTo>
                      <a:pt x="1673" y="5826"/>
                      <a:pt x="1762" y="5837"/>
                      <a:pt x="1847" y="5837"/>
                    </a:cubicBezTo>
                    <a:cubicBezTo>
                      <a:pt x="3190" y="5837"/>
                      <a:pt x="3423" y="3127"/>
                      <a:pt x="2901" y="1963"/>
                    </a:cubicBezTo>
                    <a:cubicBezTo>
                      <a:pt x="2517" y="1195"/>
                      <a:pt x="1920" y="513"/>
                      <a:pt x="1195" y="1"/>
                    </a:cubicBezTo>
                    <a:close/>
                  </a:path>
                </a:pathLst>
              </a:custGeom>
              <a:solidFill>
                <a:srgbClr val="F2D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5"/>
              <p:cNvSpPr/>
              <p:nvPr/>
            </p:nvSpPr>
            <p:spPr>
              <a:xfrm>
                <a:off x="9274706" y="3031330"/>
                <a:ext cx="53439" cy="115213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7175" extrusionOk="0">
                    <a:moveTo>
                      <a:pt x="2456" y="0"/>
                    </a:moveTo>
                    <a:cubicBezTo>
                      <a:pt x="2434" y="0"/>
                      <a:pt x="2411" y="3"/>
                      <a:pt x="2389" y="7"/>
                    </a:cubicBezTo>
                    <a:lnTo>
                      <a:pt x="726" y="135"/>
                    </a:lnTo>
                    <a:cubicBezTo>
                      <a:pt x="512" y="135"/>
                      <a:pt x="342" y="306"/>
                      <a:pt x="342" y="519"/>
                    </a:cubicBezTo>
                    <a:cubicBezTo>
                      <a:pt x="171" y="3207"/>
                      <a:pt x="0" y="5937"/>
                      <a:pt x="214" y="7174"/>
                    </a:cubicBezTo>
                    <a:lnTo>
                      <a:pt x="3115" y="7174"/>
                    </a:lnTo>
                    <a:cubicBezTo>
                      <a:pt x="3328" y="5852"/>
                      <a:pt x="2944" y="3036"/>
                      <a:pt x="2859" y="391"/>
                    </a:cubicBezTo>
                    <a:cubicBezTo>
                      <a:pt x="2859" y="161"/>
                      <a:pt x="2653" y="0"/>
                      <a:pt x="2456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5"/>
              <p:cNvSpPr/>
              <p:nvPr/>
            </p:nvSpPr>
            <p:spPr>
              <a:xfrm>
                <a:off x="9209625" y="3132139"/>
                <a:ext cx="185657" cy="54804"/>
              </a:xfrm>
              <a:custGeom>
                <a:avLst/>
                <a:gdLst/>
                <a:ahLst/>
                <a:cxnLst/>
                <a:rect l="l" t="t" r="r" b="b"/>
                <a:pathLst>
                  <a:path w="11562" h="3413" extrusionOk="0">
                    <a:moveTo>
                      <a:pt x="5760" y="0"/>
                    </a:moveTo>
                    <a:cubicBezTo>
                      <a:pt x="3669" y="0"/>
                      <a:pt x="1" y="1067"/>
                      <a:pt x="1" y="1920"/>
                    </a:cubicBezTo>
                    <a:cubicBezTo>
                      <a:pt x="1" y="2730"/>
                      <a:pt x="2560" y="3413"/>
                      <a:pt x="5760" y="3413"/>
                    </a:cubicBezTo>
                    <a:cubicBezTo>
                      <a:pt x="8959" y="3413"/>
                      <a:pt x="11562" y="2730"/>
                      <a:pt x="11562" y="1920"/>
                    </a:cubicBezTo>
                    <a:cubicBezTo>
                      <a:pt x="11562" y="1067"/>
                      <a:pt x="7893" y="0"/>
                      <a:pt x="5760" y="0"/>
                    </a:cubicBezTo>
                    <a:close/>
                  </a:path>
                </a:pathLst>
              </a:custGeom>
              <a:solidFill>
                <a:srgbClr val="D89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35"/>
              <p:cNvSpPr/>
              <p:nvPr/>
            </p:nvSpPr>
            <p:spPr>
              <a:xfrm>
                <a:off x="9193872" y="2882091"/>
                <a:ext cx="15078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8047" extrusionOk="0">
                    <a:moveTo>
                      <a:pt x="0" y="1"/>
                    </a:moveTo>
                    <a:lnTo>
                      <a:pt x="0" y="18046"/>
                    </a:lnTo>
                    <a:lnTo>
                      <a:pt x="939" y="18046"/>
                    </a:lnTo>
                    <a:lnTo>
                      <a:pt x="939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6" name="Google Shape;1176;p35"/>
              <p:cNvSpPr/>
              <p:nvPr/>
            </p:nvSpPr>
            <p:spPr>
              <a:xfrm>
                <a:off x="9392520" y="2882091"/>
                <a:ext cx="15094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8047" extrusionOk="0">
                    <a:moveTo>
                      <a:pt x="1" y="1"/>
                    </a:moveTo>
                    <a:lnTo>
                      <a:pt x="1" y="18046"/>
                    </a:lnTo>
                    <a:lnTo>
                      <a:pt x="940" y="18046"/>
                    </a:lnTo>
                    <a:lnTo>
                      <a:pt x="940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7" name="Google Shape;1177;p35"/>
              <p:cNvSpPr/>
              <p:nvPr/>
            </p:nvSpPr>
            <p:spPr>
              <a:xfrm>
                <a:off x="9338406" y="2882091"/>
                <a:ext cx="15094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8047" extrusionOk="0">
                    <a:moveTo>
                      <a:pt x="1" y="1"/>
                    </a:moveTo>
                    <a:lnTo>
                      <a:pt x="1" y="18046"/>
                    </a:lnTo>
                    <a:lnTo>
                      <a:pt x="939" y="18046"/>
                    </a:lnTo>
                    <a:lnTo>
                      <a:pt x="939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35"/>
              <p:cNvSpPr/>
              <p:nvPr/>
            </p:nvSpPr>
            <p:spPr>
              <a:xfrm>
                <a:off x="9182231" y="2880726"/>
                <a:ext cx="237025" cy="17824"/>
              </a:xfrm>
              <a:custGeom>
                <a:avLst/>
                <a:gdLst/>
                <a:ahLst/>
                <a:cxnLst/>
                <a:rect l="l" t="t" r="r" b="b"/>
                <a:pathLst>
                  <a:path w="14761" h="1110" extrusionOk="0">
                    <a:moveTo>
                      <a:pt x="0" y="1"/>
                    </a:moveTo>
                    <a:lnTo>
                      <a:pt x="0" y="299"/>
                    </a:lnTo>
                    <a:cubicBezTo>
                      <a:pt x="0" y="768"/>
                      <a:pt x="384" y="1110"/>
                      <a:pt x="811" y="1110"/>
                    </a:cubicBezTo>
                    <a:lnTo>
                      <a:pt x="13993" y="1110"/>
                    </a:lnTo>
                    <a:cubicBezTo>
                      <a:pt x="14419" y="1110"/>
                      <a:pt x="14761" y="768"/>
                      <a:pt x="14761" y="299"/>
                    </a:cubicBez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9" name="Google Shape;1179;p35"/>
              <p:cNvSpPr/>
              <p:nvPr/>
            </p:nvSpPr>
            <p:spPr>
              <a:xfrm>
                <a:off x="9182231" y="3152676"/>
                <a:ext cx="237025" cy="30172"/>
              </a:xfrm>
              <a:custGeom>
                <a:avLst/>
                <a:gdLst/>
                <a:ahLst/>
                <a:cxnLst/>
                <a:rect l="l" t="t" r="r" b="b"/>
                <a:pathLst>
                  <a:path w="14761" h="1879" extrusionOk="0">
                    <a:moveTo>
                      <a:pt x="1024" y="1"/>
                    </a:moveTo>
                    <a:cubicBezTo>
                      <a:pt x="469" y="1"/>
                      <a:pt x="0" y="470"/>
                      <a:pt x="0" y="1025"/>
                    </a:cubicBezTo>
                    <a:lnTo>
                      <a:pt x="0" y="1878"/>
                    </a:lnTo>
                    <a:lnTo>
                      <a:pt x="14761" y="1878"/>
                    </a:lnTo>
                    <a:lnTo>
                      <a:pt x="14761" y="1025"/>
                    </a:lnTo>
                    <a:cubicBezTo>
                      <a:pt x="14761" y="470"/>
                      <a:pt x="14334" y="1"/>
                      <a:pt x="13737" y="1"/>
                    </a:cubicBez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0" name="Google Shape;1180;p35"/>
              <p:cNvSpPr/>
              <p:nvPr/>
            </p:nvSpPr>
            <p:spPr>
              <a:xfrm>
                <a:off x="9180175" y="2803313"/>
                <a:ext cx="254158" cy="68533"/>
              </a:xfrm>
              <a:custGeom>
                <a:avLst/>
                <a:gdLst/>
                <a:ahLst/>
                <a:cxnLst/>
                <a:rect l="l" t="t" r="r" b="b"/>
                <a:pathLst>
                  <a:path w="15828" h="4268" extrusionOk="0">
                    <a:moveTo>
                      <a:pt x="7892" y="1"/>
                    </a:moveTo>
                    <a:cubicBezTo>
                      <a:pt x="3882" y="1"/>
                      <a:pt x="555" y="1835"/>
                      <a:pt x="0" y="4267"/>
                    </a:cubicBezTo>
                    <a:lnTo>
                      <a:pt x="15827" y="4267"/>
                    </a:lnTo>
                    <a:cubicBezTo>
                      <a:pt x="15230" y="1835"/>
                      <a:pt x="11902" y="1"/>
                      <a:pt x="7892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35"/>
              <p:cNvSpPr/>
              <p:nvPr/>
            </p:nvSpPr>
            <p:spPr>
              <a:xfrm>
                <a:off x="9296624" y="2771118"/>
                <a:ext cx="20570" cy="35648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220" extrusionOk="0">
                    <a:moveTo>
                      <a:pt x="640" y="1"/>
                    </a:moveTo>
                    <a:cubicBezTo>
                      <a:pt x="320" y="1"/>
                      <a:pt x="0" y="257"/>
                      <a:pt x="0" y="769"/>
                    </a:cubicBezTo>
                    <a:lnTo>
                      <a:pt x="0" y="2219"/>
                    </a:lnTo>
                    <a:lnTo>
                      <a:pt x="1280" y="2219"/>
                    </a:lnTo>
                    <a:lnTo>
                      <a:pt x="1280" y="769"/>
                    </a:lnTo>
                    <a:cubicBezTo>
                      <a:pt x="1280" y="257"/>
                      <a:pt x="960" y="1"/>
                      <a:pt x="640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35"/>
              <p:cNvSpPr/>
              <p:nvPr/>
            </p:nvSpPr>
            <p:spPr>
              <a:xfrm>
                <a:off x="9141124" y="2856062"/>
                <a:ext cx="319239" cy="28791"/>
              </a:xfrm>
              <a:custGeom>
                <a:avLst/>
                <a:gdLst/>
                <a:ahLst/>
                <a:cxnLst/>
                <a:rect l="l" t="t" r="r" b="b"/>
                <a:pathLst>
                  <a:path w="19881" h="1793" extrusionOk="0">
                    <a:moveTo>
                      <a:pt x="1707" y="1"/>
                    </a:moveTo>
                    <a:cubicBezTo>
                      <a:pt x="1" y="1"/>
                      <a:pt x="1" y="1793"/>
                      <a:pt x="1707" y="1793"/>
                    </a:cubicBezTo>
                    <a:lnTo>
                      <a:pt x="18217" y="1793"/>
                    </a:lnTo>
                    <a:cubicBezTo>
                      <a:pt x="19880" y="1793"/>
                      <a:pt x="19880" y="1"/>
                      <a:pt x="18217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35"/>
              <p:cNvSpPr/>
              <p:nvPr/>
            </p:nvSpPr>
            <p:spPr>
              <a:xfrm>
                <a:off x="9152091" y="3174611"/>
                <a:ext cx="301415" cy="30156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1878" extrusionOk="0">
                    <a:moveTo>
                      <a:pt x="1024" y="0"/>
                    </a:moveTo>
                    <a:cubicBezTo>
                      <a:pt x="0" y="0"/>
                      <a:pt x="0" y="1877"/>
                      <a:pt x="1024" y="1877"/>
                    </a:cubicBezTo>
                    <a:lnTo>
                      <a:pt x="17534" y="1877"/>
                    </a:lnTo>
                    <a:cubicBezTo>
                      <a:pt x="18771" y="1877"/>
                      <a:pt x="18771" y="0"/>
                      <a:pt x="17534" y="0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35"/>
              <p:cNvSpPr/>
              <p:nvPr/>
            </p:nvSpPr>
            <p:spPr>
              <a:xfrm>
                <a:off x="9215101" y="2803281"/>
                <a:ext cx="197989" cy="42584"/>
              </a:xfrm>
              <a:custGeom>
                <a:avLst/>
                <a:gdLst/>
                <a:ahLst/>
                <a:cxnLst/>
                <a:rect l="l" t="t" r="r" b="b"/>
                <a:pathLst>
                  <a:path w="12330" h="2652" extrusionOk="0">
                    <a:moveTo>
                      <a:pt x="5486" y="0"/>
                    </a:moveTo>
                    <a:cubicBezTo>
                      <a:pt x="3561" y="0"/>
                      <a:pt x="1683" y="512"/>
                      <a:pt x="1" y="1496"/>
                    </a:cubicBezTo>
                    <a:cubicBezTo>
                      <a:pt x="2270" y="2266"/>
                      <a:pt x="4655" y="2651"/>
                      <a:pt x="7010" y="2651"/>
                    </a:cubicBezTo>
                    <a:cubicBezTo>
                      <a:pt x="7134" y="2651"/>
                      <a:pt x="7257" y="2650"/>
                      <a:pt x="7381" y="2648"/>
                    </a:cubicBezTo>
                    <a:cubicBezTo>
                      <a:pt x="9045" y="2648"/>
                      <a:pt x="10709" y="2477"/>
                      <a:pt x="12330" y="2179"/>
                    </a:cubicBezTo>
                    <a:cubicBezTo>
                      <a:pt x="10879" y="856"/>
                      <a:pt x="8490" y="3"/>
                      <a:pt x="5717" y="3"/>
                    </a:cubicBezTo>
                    <a:cubicBezTo>
                      <a:pt x="5640" y="1"/>
                      <a:pt x="5563" y="0"/>
                      <a:pt x="5486" y="0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35"/>
              <p:cNvSpPr/>
              <p:nvPr/>
            </p:nvSpPr>
            <p:spPr>
              <a:xfrm>
                <a:off x="9150710" y="2856062"/>
                <a:ext cx="300741" cy="14516"/>
              </a:xfrm>
              <a:custGeom>
                <a:avLst/>
                <a:gdLst/>
                <a:ahLst/>
                <a:cxnLst/>
                <a:rect l="l" t="t" r="r" b="b"/>
                <a:pathLst>
                  <a:path w="18729" h="904" extrusionOk="0">
                    <a:moveTo>
                      <a:pt x="1110" y="1"/>
                    </a:moveTo>
                    <a:cubicBezTo>
                      <a:pt x="683" y="1"/>
                      <a:pt x="257" y="129"/>
                      <a:pt x="1" y="470"/>
                    </a:cubicBezTo>
                    <a:cubicBezTo>
                      <a:pt x="231" y="738"/>
                      <a:pt x="598" y="903"/>
                      <a:pt x="979" y="903"/>
                    </a:cubicBezTo>
                    <a:cubicBezTo>
                      <a:pt x="1023" y="903"/>
                      <a:pt x="1066" y="901"/>
                      <a:pt x="1110" y="897"/>
                    </a:cubicBezTo>
                    <a:lnTo>
                      <a:pt x="17620" y="897"/>
                    </a:lnTo>
                    <a:cubicBezTo>
                      <a:pt x="17659" y="901"/>
                      <a:pt x="17698" y="903"/>
                      <a:pt x="17738" y="903"/>
                    </a:cubicBezTo>
                    <a:cubicBezTo>
                      <a:pt x="18089" y="903"/>
                      <a:pt x="18461" y="738"/>
                      <a:pt x="18729" y="470"/>
                    </a:cubicBezTo>
                    <a:cubicBezTo>
                      <a:pt x="18430" y="129"/>
                      <a:pt x="18004" y="1"/>
                      <a:pt x="17620" y="1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35"/>
              <p:cNvSpPr/>
              <p:nvPr/>
            </p:nvSpPr>
            <p:spPr>
              <a:xfrm>
                <a:off x="9158257" y="3174498"/>
                <a:ext cx="289083" cy="13826"/>
              </a:xfrm>
              <a:custGeom>
                <a:avLst/>
                <a:gdLst/>
                <a:ahLst/>
                <a:cxnLst/>
                <a:rect l="l" t="t" r="r" b="b"/>
                <a:pathLst>
                  <a:path w="18003" h="861" extrusionOk="0">
                    <a:moveTo>
                      <a:pt x="17253" y="1"/>
                    </a:moveTo>
                    <a:cubicBezTo>
                      <a:pt x="17219" y="1"/>
                      <a:pt x="17184" y="3"/>
                      <a:pt x="17150" y="7"/>
                    </a:cubicBezTo>
                    <a:lnTo>
                      <a:pt x="640" y="7"/>
                    </a:lnTo>
                    <a:cubicBezTo>
                      <a:pt x="341" y="7"/>
                      <a:pt x="85" y="178"/>
                      <a:pt x="0" y="434"/>
                    </a:cubicBezTo>
                    <a:cubicBezTo>
                      <a:pt x="85" y="690"/>
                      <a:pt x="341" y="860"/>
                      <a:pt x="640" y="860"/>
                    </a:cubicBezTo>
                    <a:lnTo>
                      <a:pt x="17150" y="860"/>
                    </a:lnTo>
                    <a:cubicBezTo>
                      <a:pt x="17491" y="860"/>
                      <a:pt x="17790" y="690"/>
                      <a:pt x="18003" y="434"/>
                    </a:cubicBezTo>
                    <a:cubicBezTo>
                      <a:pt x="17811" y="166"/>
                      <a:pt x="17551" y="1"/>
                      <a:pt x="17253" y="1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35"/>
              <p:cNvSpPr/>
              <p:nvPr/>
            </p:nvSpPr>
            <p:spPr>
              <a:xfrm>
                <a:off x="9187016" y="3174611"/>
                <a:ext cx="79485" cy="13713"/>
              </a:xfrm>
              <a:custGeom>
                <a:avLst/>
                <a:gdLst/>
                <a:ahLst/>
                <a:cxnLst/>
                <a:rect l="l" t="t" r="r" b="b"/>
                <a:pathLst>
                  <a:path w="4950" h="854" extrusionOk="0">
                    <a:moveTo>
                      <a:pt x="214" y="0"/>
                    </a:moveTo>
                    <a:cubicBezTo>
                      <a:pt x="129" y="0"/>
                      <a:pt x="86" y="171"/>
                      <a:pt x="43" y="427"/>
                    </a:cubicBezTo>
                    <a:cubicBezTo>
                      <a:pt x="1" y="640"/>
                      <a:pt x="129" y="853"/>
                      <a:pt x="214" y="853"/>
                    </a:cubicBezTo>
                    <a:lnTo>
                      <a:pt x="4693" y="853"/>
                    </a:lnTo>
                    <a:cubicBezTo>
                      <a:pt x="4821" y="853"/>
                      <a:pt x="4907" y="640"/>
                      <a:pt x="4949" y="427"/>
                    </a:cubicBezTo>
                    <a:cubicBezTo>
                      <a:pt x="4907" y="171"/>
                      <a:pt x="4821" y="0"/>
                      <a:pt x="4693" y="0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35"/>
              <p:cNvSpPr/>
              <p:nvPr/>
            </p:nvSpPr>
            <p:spPr>
              <a:xfrm>
                <a:off x="9277436" y="3031426"/>
                <a:ext cx="40433" cy="80175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4993" extrusionOk="0">
                    <a:moveTo>
                      <a:pt x="2219" y="1"/>
                    </a:moveTo>
                    <a:lnTo>
                      <a:pt x="598" y="172"/>
                    </a:lnTo>
                    <a:cubicBezTo>
                      <a:pt x="385" y="172"/>
                      <a:pt x="214" y="342"/>
                      <a:pt x="172" y="556"/>
                    </a:cubicBezTo>
                    <a:cubicBezTo>
                      <a:pt x="129" y="1665"/>
                      <a:pt x="44" y="2817"/>
                      <a:pt x="1" y="3840"/>
                    </a:cubicBezTo>
                    <a:cubicBezTo>
                      <a:pt x="257" y="4523"/>
                      <a:pt x="641" y="4992"/>
                      <a:pt x="1068" y="4992"/>
                    </a:cubicBezTo>
                    <a:cubicBezTo>
                      <a:pt x="1835" y="4992"/>
                      <a:pt x="2518" y="3371"/>
                      <a:pt x="2518" y="1323"/>
                    </a:cubicBezTo>
                    <a:cubicBezTo>
                      <a:pt x="2518" y="897"/>
                      <a:pt x="2475" y="428"/>
                      <a:pt x="2390" y="1"/>
                    </a:cubicBezTo>
                    <a:close/>
                  </a:path>
                </a:pathLst>
              </a:custGeom>
              <a:solidFill>
                <a:srgbClr val="F7D8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35"/>
              <p:cNvSpPr/>
              <p:nvPr/>
            </p:nvSpPr>
            <p:spPr>
              <a:xfrm>
                <a:off x="9277436" y="2974582"/>
                <a:ext cx="40433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2983" extrusionOk="0">
                    <a:moveTo>
                      <a:pt x="1409" y="0"/>
                    </a:moveTo>
                    <a:cubicBezTo>
                      <a:pt x="684" y="0"/>
                      <a:pt x="86" y="1024"/>
                      <a:pt x="1" y="2346"/>
                    </a:cubicBezTo>
                    <a:cubicBezTo>
                      <a:pt x="214" y="2645"/>
                      <a:pt x="556" y="2858"/>
                      <a:pt x="940" y="2944"/>
                    </a:cubicBezTo>
                    <a:cubicBezTo>
                      <a:pt x="1039" y="2970"/>
                      <a:pt x="1134" y="2982"/>
                      <a:pt x="1223" y="2982"/>
                    </a:cubicBezTo>
                    <a:cubicBezTo>
                      <a:pt x="2013" y="2982"/>
                      <a:pt x="2403" y="2020"/>
                      <a:pt x="2518" y="1024"/>
                    </a:cubicBezTo>
                    <a:cubicBezTo>
                      <a:pt x="2219" y="384"/>
                      <a:pt x="1835" y="0"/>
                      <a:pt x="1409" y="0"/>
                    </a:cubicBezTo>
                    <a:close/>
                  </a:path>
                </a:pathLst>
              </a:custGeom>
              <a:solidFill>
                <a:srgbClr val="FFA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35"/>
              <p:cNvSpPr/>
              <p:nvPr/>
            </p:nvSpPr>
            <p:spPr>
              <a:xfrm>
                <a:off x="9284983" y="2993065"/>
                <a:ext cx="24680" cy="28582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780" extrusionOk="0">
                    <a:moveTo>
                      <a:pt x="853" y="1"/>
                    </a:moveTo>
                    <a:cubicBezTo>
                      <a:pt x="427" y="1"/>
                      <a:pt x="86" y="598"/>
                      <a:pt x="0" y="1409"/>
                    </a:cubicBezTo>
                    <a:cubicBezTo>
                      <a:pt x="171" y="1579"/>
                      <a:pt x="384" y="1707"/>
                      <a:pt x="598" y="1750"/>
                    </a:cubicBezTo>
                    <a:cubicBezTo>
                      <a:pt x="667" y="1770"/>
                      <a:pt x="732" y="1779"/>
                      <a:pt x="793" y="1779"/>
                    </a:cubicBezTo>
                    <a:cubicBezTo>
                      <a:pt x="1252" y="1779"/>
                      <a:pt x="1461" y="1239"/>
                      <a:pt x="1536" y="598"/>
                    </a:cubicBezTo>
                    <a:cubicBezTo>
                      <a:pt x="1365" y="214"/>
                      <a:pt x="1152" y="1"/>
                      <a:pt x="853" y="1"/>
                    </a:cubicBezTo>
                    <a:close/>
                  </a:path>
                </a:pathLst>
              </a:custGeom>
              <a:solidFill>
                <a:srgbClr val="F2D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35"/>
              <p:cNvSpPr/>
              <p:nvPr/>
            </p:nvSpPr>
            <p:spPr>
              <a:xfrm>
                <a:off x="9278817" y="3075279"/>
                <a:ext cx="26736" cy="19189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1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6" y="683"/>
                      <a:pt x="427" y="1195"/>
                      <a:pt x="854" y="1195"/>
                    </a:cubicBezTo>
                    <a:cubicBezTo>
                      <a:pt x="1237" y="1195"/>
                      <a:pt x="1579" y="726"/>
                      <a:pt x="1664" y="128"/>
                    </a:cubicBezTo>
                    <a:lnTo>
                      <a:pt x="1664" y="128"/>
                    </a:lnTo>
                    <a:cubicBezTo>
                      <a:pt x="1493" y="384"/>
                      <a:pt x="1195" y="555"/>
                      <a:pt x="854" y="555"/>
                    </a:cubicBezTo>
                    <a:cubicBezTo>
                      <a:pt x="512" y="512"/>
                      <a:pt x="171" y="342"/>
                      <a:pt x="0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35"/>
              <p:cNvSpPr/>
              <p:nvPr/>
            </p:nvSpPr>
            <p:spPr>
              <a:xfrm>
                <a:off x="9293879" y="3036918"/>
                <a:ext cx="26045" cy="20586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282" extrusionOk="0">
                    <a:moveTo>
                      <a:pt x="1579" y="0"/>
                    </a:moveTo>
                    <a:lnTo>
                      <a:pt x="1579" y="0"/>
                    </a:lnTo>
                    <a:cubicBezTo>
                      <a:pt x="1451" y="299"/>
                      <a:pt x="1195" y="555"/>
                      <a:pt x="897" y="726"/>
                    </a:cubicBezTo>
                    <a:cubicBezTo>
                      <a:pt x="802" y="753"/>
                      <a:pt x="699" y="767"/>
                      <a:pt x="596" y="767"/>
                    </a:cubicBezTo>
                    <a:cubicBezTo>
                      <a:pt x="372" y="767"/>
                      <a:pt x="147" y="701"/>
                      <a:pt x="1" y="555"/>
                    </a:cubicBezTo>
                    <a:lnTo>
                      <a:pt x="1" y="555"/>
                    </a:lnTo>
                    <a:cubicBezTo>
                      <a:pt x="141" y="976"/>
                      <a:pt x="455" y="1282"/>
                      <a:pt x="776" y="1282"/>
                    </a:cubicBezTo>
                    <a:cubicBezTo>
                      <a:pt x="845" y="1282"/>
                      <a:pt x="914" y="1268"/>
                      <a:pt x="982" y="1237"/>
                    </a:cubicBezTo>
                    <a:cubicBezTo>
                      <a:pt x="1409" y="981"/>
                      <a:pt x="1622" y="512"/>
                      <a:pt x="1579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3" name="Google Shape;1193;p35"/>
              <p:cNvSpPr/>
              <p:nvPr/>
            </p:nvSpPr>
            <p:spPr>
              <a:xfrm>
                <a:off x="9208934" y="2856062"/>
                <a:ext cx="85651" cy="14404"/>
              </a:xfrm>
              <a:custGeom>
                <a:avLst/>
                <a:gdLst/>
                <a:ahLst/>
                <a:cxnLst/>
                <a:rect l="l" t="t" r="r" b="b"/>
                <a:pathLst>
                  <a:path w="5334" h="897" extrusionOk="0">
                    <a:moveTo>
                      <a:pt x="300" y="1"/>
                    </a:moveTo>
                    <a:cubicBezTo>
                      <a:pt x="129" y="1"/>
                      <a:pt x="44" y="214"/>
                      <a:pt x="1" y="470"/>
                    </a:cubicBezTo>
                    <a:cubicBezTo>
                      <a:pt x="44" y="726"/>
                      <a:pt x="129" y="897"/>
                      <a:pt x="300" y="897"/>
                    </a:cubicBezTo>
                    <a:lnTo>
                      <a:pt x="5035" y="897"/>
                    </a:lnTo>
                    <a:cubicBezTo>
                      <a:pt x="5163" y="897"/>
                      <a:pt x="5291" y="726"/>
                      <a:pt x="5334" y="470"/>
                    </a:cubicBezTo>
                    <a:cubicBezTo>
                      <a:pt x="5291" y="214"/>
                      <a:pt x="5163" y="1"/>
                      <a:pt x="5035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35"/>
              <p:cNvSpPr/>
              <p:nvPr/>
            </p:nvSpPr>
            <p:spPr>
              <a:xfrm>
                <a:off x="9312377" y="2856062"/>
                <a:ext cx="52765" cy="14404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897" extrusionOk="0">
                    <a:moveTo>
                      <a:pt x="214" y="1"/>
                    </a:moveTo>
                    <a:cubicBezTo>
                      <a:pt x="129" y="1"/>
                      <a:pt x="86" y="214"/>
                      <a:pt x="43" y="470"/>
                    </a:cubicBezTo>
                    <a:cubicBezTo>
                      <a:pt x="1" y="726"/>
                      <a:pt x="129" y="897"/>
                      <a:pt x="214" y="897"/>
                    </a:cubicBezTo>
                    <a:lnTo>
                      <a:pt x="3072" y="897"/>
                    </a:lnTo>
                    <a:cubicBezTo>
                      <a:pt x="3158" y="897"/>
                      <a:pt x="3243" y="726"/>
                      <a:pt x="3243" y="470"/>
                    </a:cubicBezTo>
                    <a:cubicBezTo>
                      <a:pt x="3286" y="214"/>
                      <a:pt x="3158" y="1"/>
                      <a:pt x="3072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35"/>
              <p:cNvSpPr/>
              <p:nvPr/>
            </p:nvSpPr>
            <p:spPr>
              <a:xfrm>
                <a:off x="9339097" y="2819499"/>
                <a:ext cx="47289" cy="17422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1085" extrusionOk="0">
                    <a:moveTo>
                      <a:pt x="845" y="1"/>
                    </a:moveTo>
                    <a:cubicBezTo>
                      <a:pt x="387" y="1"/>
                      <a:pt x="73" y="96"/>
                      <a:pt x="43" y="273"/>
                    </a:cubicBezTo>
                    <a:cubicBezTo>
                      <a:pt x="0" y="529"/>
                      <a:pt x="555" y="870"/>
                      <a:pt x="1366" y="998"/>
                    </a:cubicBezTo>
                    <a:cubicBezTo>
                      <a:pt x="1644" y="1057"/>
                      <a:pt x="1907" y="1085"/>
                      <a:pt x="2134" y="1085"/>
                    </a:cubicBezTo>
                    <a:cubicBezTo>
                      <a:pt x="2569" y="1085"/>
                      <a:pt x="2873" y="981"/>
                      <a:pt x="2901" y="785"/>
                    </a:cubicBezTo>
                    <a:cubicBezTo>
                      <a:pt x="2944" y="529"/>
                      <a:pt x="2347" y="230"/>
                      <a:pt x="1536" y="59"/>
                    </a:cubicBezTo>
                    <a:cubicBezTo>
                      <a:pt x="1285" y="20"/>
                      <a:pt x="1051" y="1"/>
                      <a:pt x="845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6" name="Google Shape;1196;p35"/>
              <p:cNvSpPr/>
              <p:nvPr/>
            </p:nvSpPr>
            <p:spPr>
              <a:xfrm>
                <a:off x="9306901" y="2808805"/>
                <a:ext cx="30846" cy="10293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641" extrusionOk="0">
                    <a:moveTo>
                      <a:pt x="939" y="0"/>
                    </a:moveTo>
                    <a:cubicBezTo>
                      <a:pt x="384" y="0"/>
                      <a:pt x="0" y="171"/>
                      <a:pt x="0" y="342"/>
                    </a:cubicBezTo>
                    <a:cubicBezTo>
                      <a:pt x="0" y="512"/>
                      <a:pt x="427" y="640"/>
                      <a:pt x="939" y="640"/>
                    </a:cubicBezTo>
                    <a:cubicBezTo>
                      <a:pt x="1494" y="640"/>
                      <a:pt x="1920" y="469"/>
                      <a:pt x="1920" y="299"/>
                    </a:cubicBezTo>
                    <a:cubicBezTo>
                      <a:pt x="1920" y="128"/>
                      <a:pt x="1451" y="0"/>
                      <a:pt x="939" y="0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97" name="Google Shape;1197;p35"/>
          <p:cNvSpPr/>
          <p:nvPr/>
        </p:nvSpPr>
        <p:spPr>
          <a:xfrm>
            <a:off x="6" y="1356934"/>
            <a:ext cx="12191989" cy="104001"/>
          </a:xfrm>
          <a:custGeom>
            <a:avLst/>
            <a:gdLst/>
            <a:ahLst/>
            <a:cxnLst/>
            <a:rect l="l" t="t" r="r" b="b"/>
            <a:pathLst>
              <a:path w="27171" h="525" extrusionOk="0">
                <a:moveTo>
                  <a:pt x="1" y="1"/>
                </a:moveTo>
                <a:lnTo>
                  <a:pt x="1" y="525"/>
                </a:lnTo>
                <a:lnTo>
                  <a:pt x="27171" y="525"/>
                </a:lnTo>
                <a:lnTo>
                  <a:pt x="27171" y="1"/>
                </a:ln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98" name="Google Shape;1198;p35"/>
          <p:cNvGrpSpPr/>
          <p:nvPr/>
        </p:nvGrpSpPr>
        <p:grpSpPr>
          <a:xfrm>
            <a:off x="518724" y="1460941"/>
            <a:ext cx="864501" cy="1174504"/>
            <a:chOff x="638276" y="3526008"/>
            <a:chExt cx="714936" cy="971200"/>
          </a:xfrm>
        </p:grpSpPr>
        <p:sp>
          <p:nvSpPr>
            <p:cNvPr id="1199" name="Google Shape;1199;p35"/>
            <p:cNvSpPr/>
            <p:nvPr/>
          </p:nvSpPr>
          <p:spPr>
            <a:xfrm>
              <a:off x="801537" y="3817400"/>
              <a:ext cx="388460" cy="388464"/>
            </a:xfrm>
            <a:custGeom>
              <a:avLst/>
              <a:gdLst/>
              <a:ahLst/>
              <a:cxnLst/>
              <a:rect l="l" t="t" r="r" b="b"/>
              <a:pathLst>
                <a:path w="91295" h="91296" extrusionOk="0">
                  <a:moveTo>
                    <a:pt x="75084" y="16212"/>
                  </a:moveTo>
                  <a:cubicBezTo>
                    <a:pt x="91295" y="32466"/>
                    <a:pt x="91295" y="58788"/>
                    <a:pt x="75084" y="75041"/>
                  </a:cubicBezTo>
                  <a:cubicBezTo>
                    <a:pt x="58830" y="91295"/>
                    <a:pt x="32466" y="91295"/>
                    <a:pt x="16255" y="75041"/>
                  </a:cubicBezTo>
                  <a:cubicBezTo>
                    <a:pt x="1" y="58788"/>
                    <a:pt x="1" y="32466"/>
                    <a:pt x="16255" y="16212"/>
                  </a:cubicBezTo>
                  <a:cubicBezTo>
                    <a:pt x="32466" y="1"/>
                    <a:pt x="58830" y="1"/>
                    <a:pt x="75084" y="16212"/>
                  </a:cubicBezTo>
                  <a:close/>
                </a:path>
              </a:pathLst>
            </a:custGeom>
            <a:gradFill>
              <a:gsLst>
                <a:gs pos="0">
                  <a:srgbClr val="F9EBAB">
                    <a:alpha val="21960"/>
                    <a:alpha val="21910"/>
                  </a:srgbClr>
                </a:gs>
                <a:gs pos="41000">
                  <a:srgbClr val="F9EBAB">
                    <a:alpha val="53333"/>
                    <a:alpha val="21910"/>
                  </a:srgbClr>
                </a:gs>
                <a:gs pos="100000">
                  <a:srgbClr val="F9EBAB">
                    <a:alpha val="77254"/>
                    <a:alpha val="2191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0" name="Google Shape;1200;p35"/>
            <p:cNvGrpSpPr/>
            <p:nvPr/>
          </p:nvGrpSpPr>
          <p:grpSpPr>
            <a:xfrm>
              <a:off x="638276" y="3526008"/>
              <a:ext cx="714936" cy="971200"/>
              <a:chOff x="9141124" y="2771118"/>
              <a:chExt cx="319239" cy="433649"/>
            </a:xfrm>
          </p:grpSpPr>
          <p:sp>
            <p:nvSpPr>
              <p:cNvPr id="1201" name="Google Shape;1201;p35"/>
              <p:cNvSpPr/>
              <p:nvPr/>
            </p:nvSpPr>
            <p:spPr>
              <a:xfrm>
                <a:off x="9271960" y="3034862"/>
                <a:ext cx="17824" cy="2535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579" extrusionOk="0">
                    <a:moveTo>
                      <a:pt x="641" y="0"/>
                    </a:moveTo>
                    <a:cubicBezTo>
                      <a:pt x="385" y="0"/>
                      <a:pt x="129" y="384"/>
                      <a:pt x="43" y="811"/>
                    </a:cubicBezTo>
                    <a:cubicBezTo>
                      <a:pt x="1" y="1237"/>
                      <a:pt x="214" y="1579"/>
                      <a:pt x="470" y="1579"/>
                    </a:cubicBezTo>
                    <a:cubicBezTo>
                      <a:pt x="769" y="1579"/>
                      <a:pt x="1025" y="1237"/>
                      <a:pt x="1067" y="811"/>
                    </a:cubicBezTo>
                    <a:cubicBezTo>
                      <a:pt x="1110" y="384"/>
                      <a:pt x="939" y="0"/>
                      <a:pt x="641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2" name="Google Shape;1202;p35"/>
              <p:cNvSpPr/>
              <p:nvPr/>
            </p:nvSpPr>
            <p:spPr>
              <a:xfrm>
                <a:off x="9267175" y="2928674"/>
                <a:ext cx="54965" cy="93728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5837" extrusionOk="0">
                    <a:moveTo>
                      <a:pt x="1195" y="1"/>
                    </a:moveTo>
                    <a:cubicBezTo>
                      <a:pt x="1195" y="1"/>
                      <a:pt x="1962" y="1707"/>
                      <a:pt x="1109" y="2518"/>
                    </a:cubicBezTo>
                    <a:cubicBezTo>
                      <a:pt x="85" y="3499"/>
                      <a:pt x="0" y="5419"/>
                      <a:pt x="1579" y="5803"/>
                    </a:cubicBezTo>
                    <a:cubicBezTo>
                      <a:pt x="1673" y="5826"/>
                      <a:pt x="1762" y="5837"/>
                      <a:pt x="1847" y="5837"/>
                    </a:cubicBezTo>
                    <a:cubicBezTo>
                      <a:pt x="3190" y="5837"/>
                      <a:pt x="3423" y="3127"/>
                      <a:pt x="2901" y="1963"/>
                    </a:cubicBezTo>
                    <a:cubicBezTo>
                      <a:pt x="2517" y="1195"/>
                      <a:pt x="1920" y="513"/>
                      <a:pt x="1195" y="1"/>
                    </a:cubicBezTo>
                    <a:close/>
                  </a:path>
                </a:pathLst>
              </a:custGeom>
              <a:solidFill>
                <a:srgbClr val="F2D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3" name="Google Shape;1203;p35"/>
              <p:cNvSpPr/>
              <p:nvPr/>
            </p:nvSpPr>
            <p:spPr>
              <a:xfrm>
                <a:off x="9274706" y="3031330"/>
                <a:ext cx="53439" cy="115213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7175" extrusionOk="0">
                    <a:moveTo>
                      <a:pt x="2456" y="0"/>
                    </a:moveTo>
                    <a:cubicBezTo>
                      <a:pt x="2434" y="0"/>
                      <a:pt x="2411" y="3"/>
                      <a:pt x="2389" y="7"/>
                    </a:cubicBezTo>
                    <a:lnTo>
                      <a:pt x="726" y="135"/>
                    </a:lnTo>
                    <a:cubicBezTo>
                      <a:pt x="512" y="135"/>
                      <a:pt x="342" y="306"/>
                      <a:pt x="342" y="519"/>
                    </a:cubicBezTo>
                    <a:cubicBezTo>
                      <a:pt x="171" y="3207"/>
                      <a:pt x="0" y="5937"/>
                      <a:pt x="214" y="7174"/>
                    </a:cubicBezTo>
                    <a:lnTo>
                      <a:pt x="3115" y="7174"/>
                    </a:lnTo>
                    <a:cubicBezTo>
                      <a:pt x="3328" y="5852"/>
                      <a:pt x="2944" y="3036"/>
                      <a:pt x="2859" y="391"/>
                    </a:cubicBezTo>
                    <a:cubicBezTo>
                      <a:pt x="2859" y="161"/>
                      <a:pt x="2653" y="0"/>
                      <a:pt x="2456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35"/>
              <p:cNvSpPr/>
              <p:nvPr/>
            </p:nvSpPr>
            <p:spPr>
              <a:xfrm>
                <a:off x="9209625" y="3132139"/>
                <a:ext cx="185657" cy="54804"/>
              </a:xfrm>
              <a:custGeom>
                <a:avLst/>
                <a:gdLst/>
                <a:ahLst/>
                <a:cxnLst/>
                <a:rect l="l" t="t" r="r" b="b"/>
                <a:pathLst>
                  <a:path w="11562" h="3413" extrusionOk="0">
                    <a:moveTo>
                      <a:pt x="5760" y="0"/>
                    </a:moveTo>
                    <a:cubicBezTo>
                      <a:pt x="3669" y="0"/>
                      <a:pt x="1" y="1067"/>
                      <a:pt x="1" y="1920"/>
                    </a:cubicBezTo>
                    <a:cubicBezTo>
                      <a:pt x="1" y="2730"/>
                      <a:pt x="2560" y="3413"/>
                      <a:pt x="5760" y="3413"/>
                    </a:cubicBezTo>
                    <a:cubicBezTo>
                      <a:pt x="8959" y="3413"/>
                      <a:pt x="11562" y="2730"/>
                      <a:pt x="11562" y="1920"/>
                    </a:cubicBezTo>
                    <a:cubicBezTo>
                      <a:pt x="11562" y="1067"/>
                      <a:pt x="7893" y="0"/>
                      <a:pt x="5760" y="0"/>
                    </a:cubicBezTo>
                    <a:close/>
                  </a:path>
                </a:pathLst>
              </a:custGeom>
              <a:solidFill>
                <a:srgbClr val="D89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35"/>
              <p:cNvSpPr/>
              <p:nvPr/>
            </p:nvSpPr>
            <p:spPr>
              <a:xfrm>
                <a:off x="9193872" y="2882091"/>
                <a:ext cx="15078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8047" extrusionOk="0">
                    <a:moveTo>
                      <a:pt x="0" y="1"/>
                    </a:moveTo>
                    <a:lnTo>
                      <a:pt x="0" y="18046"/>
                    </a:lnTo>
                    <a:lnTo>
                      <a:pt x="939" y="18046"/>
                    </a:lnTo>
                    <a:lnTo>
                      <a:pt x="939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35"/>
              <p:cNvSpPr/>
              <p:nvPr/>
            </p:nvSpPr>
            <p:spPr>
              <a:xfrm>
                <a:off x="9392520" y="2882091"/>
                <a:ext cx="15094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8047" extrusionOk="0">
                    <a:moveTo>
                      <a:pt x="1" y="1"/>
                    </a:moveTo>
                    <a:lnTo>
                      <a:pt x="1" y="18046"/>
                    </a:lnTo>
                    <a:lnTo>
                      <a:pt x="940" y="18046"/>
                    </a:lnTo>
                    <a:lnTo>
                      <a:pt x="940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7" name="Google Shape;1207;p35"/>
              <p:cNvSpPr/>
              <p:nvPr/>
            </p:nvSpPr>
            <p:spPr>
              <a:xfrm>
                <a:off x="9338406" y="2882091"/>
                <a:ext cx="15094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8047" extrusionOk="0">
                    <a:moveTo>
                      <a:pt x="1" y="1"/>
                    </a:moveTo>
                    <a:lnTo>
                      <a:pt x="1" y="18046"/>
                    </a:lnTo>
                    <a:lnTo>
                      <a:pt x="939" y="18046"/>
                    </a:lnTo>
                    <a:lnTo>
                      <a:pt x="939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35"/>
              <p:cNvSpPr/>
              <p:nvPr/>
            </p:nvSpPr>
            <p:spPr>
              <a:xfrm>
                <a:off x="9182231" y="2880726"/>
                <a:ext cx="237025" cy="17824"/>
              </a:xfrm>
              <a:custGeom>
                <a:avLst/>
                <a:gdLst/>
                <a:ahLst/>
                <a:cxnLst/>
                <a:rect l="l" t="t" r="r" b="b"/>
                <a:pathLst>
                  <a:path w="14761" h="1110" extrusionOk="0">
                    <a:moveTo>
                      <a:pt x="0" y="1"/>
                    </a:moveTo>
                    <a:lnTo>
                      <a:pt x="0" y="299"/>
                    </a:lnTo>
                    <a:cubicBezTo>
                      <a:pt x="0" y="768"/>
                      <a:pt x="384" y="1110"/>
                      <a:pt x="811" y="1110"/>
                    </a:cubicBezTo>
                    <a:lnTo>
                      <a:pt x="13993" y="1110"/>
                    </a:lnTo>
                    <a:cubicBezTo>
                      <a:pt x="14419" y="1110"/>
                      <a:pt x="14761" y="768"/>
                      <a:pt x="14761" y="299"/>
                    </a:cubicBez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9" name="Google Shape;1209;p35"/>
              <p:cNvSpPr/>
              <p:nvPr/>
            </p:nvSpPr>
            <p:spPr>
              <a:xfrm>
                <a:off x="9182231" y="3152676"/>
                <a:ext cx="237025" cy="30172"/>
              </a:xfrm>
              <a:custGeom>
                <a:avLst/>
                <a:gdLst/>
                <a:ahLst/>
                <a:cxnLst/>
                <a:rect l="l" t="t" r="r" b="b"/>
                <a:pathLst>
                  <a:path w="14761" h="1879" extrusionOk="0">
                    <a:moveTo>
                      <a:pt x="1024" y="1"/>
                    </a:moveTo>
                    <a:cubicBezTo>
                      <a:pt x="469" y="1"/>
                      <a:pt x="0" y="470"/>
                      <a:pt x="0" y="1025"/>
                    </a:cubicBezTo>
                    <a:lnTo>
                      <a:pt x="0" y="1878"/>
                    </a:lnTo>
                    <a:lnTo>
                      <a:pt x="14761" y="1878"/>
                    </a:lnTo>
                    <a:lnTo>
                      <a:pt x="14761" y="1025"/>
                    </a:lnTo>
                    <a:cubicBezTo>
                      <a:pt x="14761" y="470"/>
                      <a:pt x="14334" y="1"/>
                      <a:pt x="13737" y="1"/>
                    </a:cubicBez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0" name="Google Shape;1210;p35"/>
              <p:cNvSpPr/>
              <p:nvPr/>
            </p:nvSpPr>
            <p:spPr>
              <a:xfrm>
                <a:off x="9180175" y="2803313"/>
                <a:ext cx="254158" cy="68533"/>
              </a:xfrm>
              <a:custGeom>
                <a:avLst/>
                <a:gdLst/>
                <a:ahLst/>
                <a:cxnLst/>
                <a:rect l="l" t="t" r="r" b="b"/>
                <a:pathLst>
                  <a:path w="15828" h="4268" extrusionOk="0">
                    <a:moveTo>
                      <a:pt x="7892" y="1"/>
                    </a:moveTo>
                    <a:cubicBezTo>
                      <a:pt x="3882" y="1"/>
                      <a:pt x="555" y="1835"/>
                      <a:pt x="0" y="4267"/>
                    </a:cubicBezTo>
                    <a:lnTo>
                      <a:pt x="15827" y="4267"/>
                    </a:lnTo>
                    <a:cubicBezTo>
                      <a:pt x="15230" y="1835"/>
                      <a:pt x="11902" y="1"/>
                      <a:pt x="7892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35"/>
              <p:cNvSpPr/>
              <p:nvPr/>
            </p:nvSpPr>
            <p:spPr>
              <a:xfrm>
                <a:off x="9296624" y="2771118"/>
                <a:ext cx="20570" cy="35648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220" extrusionOk="0">
                    <a:moveTo>
                      <a:pt x="640" y="1"/>
                    </a:moveTo>
                    <a:cubicBezTo>
                      <a:pt x="320" y="1"/>
                      <a:pt x="0" y="257"/>
                      <a:pt x="0" y="769"/>
                    </a:cubicBezTo>
                    <a:lnTo>
                      <a:pt x="0" y="2219"/>
                    </a:lnTo>
                    <a:lnTo>
                      <a:pt x="1280" y="2219"/>
                    </a:lnTo>
                    <a:lnTo>
                      <a:pt x="1280" y="769"/>
                    </a:lnTo>
                    <a:cubicBezTo>
                      <a:pt x="1280" y="257"/>
                      <a:pt x="960" y="1"/>
                      <a:pt x="640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35"/>
              <p:cNvSpPr/>
              <p:nvPr/>
            </p:nvSpPr>
            <p:spPr>
              <a:xfrm>
                <a:off x="9141124" y="2856062"/>
                <a:ext cx="319239" cy="28791"/>
              </a:xfrm>
              <a:custGeom>
                <a:avLst/>
                <a:gdLst/>
                <a:ahLst/>
                <a:cxnLst/>
                <a:rect l="l" t="t" r="r" b="b"/>
                <a:pathLst>
                  <a:path w="19881" h="1793" extrusionOk="0">
                    <a:moveTo>
                      <a:pt x="1707" y="1"/>
                    </a:moveTo>
                    <a:cubicBezTo>
                      <a:pt x="1" y="1"/>
                      <a:pt x="1" y="1793"/>
                      <a:pt x="1707" y="1793"/>
                    </a:cubicBezTo>
                    <a:lnTo>
                      <a:pt x="18217" y="1793"/>
                    </a:lnTo>
                    <a:cubicBezTo>
                      <a:pt x="19880" y="1793"/>
                      <a:pt x="19880" y="1"/>
                      <a:pt x="18217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3" name="Google Shape;1213;p35"/>
              <p:cNvSpPr/>
              <p:nvPr/>
            </p:nvSpPr>
            <p:spPr>
              <a:xfrm>
                <a:off x="9152091" y="3174611"/>
                <a:ext cx="301415" cy="30156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1878" extrusionOk="0">
                    <a:moveTo>
                      <a:pt x="1024" y="0"/>
                    </a:moveTo>
                    <a:cubicBezTo>
                      <a:pt x="0" y="0"/>
                      <a:pt x="0" y="1877"/>
                      <a:pt x="1024" y="1877"/>
                    </a:cubicBezTo>
                    <a:lnTo>
                      <a:pt x="17534" y="1877"/>
                    </a:lnTo>
                    <a:cubicBezTo>
                      <a:pt x="18771" y="1877"/>
                      <a:pt x="18771" y="0"/>
                      <a:pt x="17534" y="0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4" name="Google Shape;1214;p35"/>
              <p:cNvSpPr/>
              <p:nvPr/>
            </p:nvSpPr>
            <p:spPr>
              <a:xfrm>
                <a:off x="9215101" y="2803281"/>
                <a:ext cx="197989" cy="42584"/>
              </a:xfrm>
              <a:custGeom>
                <a:avLst/>
                <a:gdLst/>
                <a:ahLst/>
                <a:cxnLst/>
                <a:rect l="l" t="t" r="r" b="b"/>
                <a:pathLst>
                  <a:path w="12330" h="2652" extrusionOk="0">
                    <a:moveTo>
                      <a:pt x="5486" y="0"/>
                    </a:moveTo>
                    <a:cubicBezTo>
                      <a:pt x="3561" y="0"/>
                      <a:pt x="1683" y="512"/>
                      <a:pt x="1" y="1496"/>
                    </a:cubicBezTo>
                    <a:cubicBezTo>
                      <a:pt x="2270" y="2266"/>
                      <a:pt x="4655" y="2651"/>
                      <a:pt x="7010" y="2651"/>
                    </a:cubicBezTo>
                    <a:cubicBezTo>
                      <a:pt x="7134" y="2651"/>
                      <a:pt x="7257" y="2650"/>
                      <a:pt x="7381" y="2648"/>
                    </a:cubicBezTo>
                    <a:cubicBezTo>
                      <a:pt x="9045" y="2648"/>
                      <a:pt x="10709" y="2477"/>
                      <a:pt x="12330" y="2179"/>
                    </a:cubicBezTo>
                    <a:cubicBezTo>
                      <a:pt x="10879" y="856"/>
                      <a:pt x="8490" y="3"/>
                      <a:pt x="5717" y="3"/>
                    </a:cubicBezTo>
                    <a:cubicBezTo>
                      <a:pt x="5640" y="1"/>
                      <a:pt x="5563" y="0"/>
                      <a:pt x="5486" y="0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35"/>
              <p:cNvSpPr/>
              <p:nvPr/>
            </p:nvSpPr>
            <p:spPr>
              <a:xfrm>
                <a:off x="9150710" y="2856062"/>
                <a:ext cx="300741" cy="14516"/>
              </a:xfrm>
              <a:custGeom>
                <a:avLst/>
                <a:gdLst/>
                <a:ahLst/>
                <a:cxnLst/>
                <a:rect l="l" t="t" r="r" b="b"/>
                <a:pathLst>
                  <a:path w="18729" h="904" extrusionOk="0">
                    <a:moveTo>
                      <a:pt x="1110" y="1"/>
                    </a:moveTo>
                    <a:cubicBezTo>
                      <a:pt x="683" y="1"/>
                      <a:pt x="257" y="129"/>
                      <a:pt x="1" y="470"/>
                    </a:cubicBezTo>
                    <a:cubicBezTo>
                      <a:pt x="231" y="738"/>
                      <a:pt x="598" y="903"/>
                      <a:pt x="979" y="903"/>
                    </a:cubicBezTo>
                    <a:cubicBezTo>
                      <a:pt x="1023" y="903"/>
                      <a:pt x="1066" y="901"/>
                      <a:pt x="1110" y="897"/>
                    </a:cubicBezTo>
                    <a:lnTo>
                      <a:pt x="17620" y="897"/>
                    </a:lnTo>
                    <a:cubicBezTo>
                      <a:pt x="17659" y="901"/>
                      <a:pt x="17698" y="903"/>
                      <a:pt x="17738" y="903"/>
                    </a:cubicBezTo>
                    <a:cubicBezTo>
                      <a:pt x="18089" y="903"/>
                      <a:pt x="18461" y="738"/>
                      <a:pt x="18729" y="470"/>
                    </a:cubicBezTo>
                    <a:cubicBezTo>
                      <a:pt x="18430" y="129"/>
                      <a:pt x="18004" y="1"/>
                      <a:pt x="17620" y="1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6" name="Google Shape;1216;p35"/>
              <p:cNvSpPr/>
              <p:nvPr/>
            </p:nvSpPr>
            <p:spPr>
              <a:xfrm>
                <a:off x="9158257" y="3174498"/>
                <a:ext cx="289083" cy="13826"/>
              </a:xfrm>
              <a:custGeom>
                <a:avLst/>
                <a:gdLst/>
                <a:ahLst/>
                <a:cxnLst/>
                <a:rect l="l" t="t" r="r" b="b"/>
                <a:pathLst>
                  <a:path w="18003" h="861" extrusionOk="0">
                    <a:moveTo>
                      <a:pt x="17253" y="1"/>
                    </a:moveTo>
                    <a:cubicBezTo>
                      <a:pt x="17219" y="1"/>
                      <a:pt x="17184" y="3"/>
                      <a:pt x="17150" y="7"/>
                    </a:cubicBezTo>
                    <a:lnTo>
                      <a:pt x="640" y="7"/>
                    </a:lnTo>
                    <a:cubicBezTo>
                      <a:pt x="341" y="7"/>
                      <a:pt x="85" y="178"/>
                      <a:pt x="0" y="434"/>
                    </a:cubicBezTo>
                    <a:cubicBezTo>
                      <a:pt x="85" y="690"/>
                      <a:pt x="341" y="860"/>
                      <a:pt x="640" y="860"/>
                    </a:cubicBezTo>
                    <a:lnTo>
                      <a:pt x="17150" y="860"/>
                    </a:lnTo>
                    <a:cubicBezTo>
                      <a:pt x="17491" y="860"/>
                      <a:pt x="17790" y="690"/>
                      <a:pt x="18003" y="434"/>
                    </a:cubicBezTo>
                    <a:cubicBezTo>
                      <a:pt x="17811" y="166"/>
                      <a:pt x="17551" y="1"/>
                      <a:pt x="17253" y="1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7" name="Google Shape;1217;p35"/>
              <p:cNvSpPr/>
              <p:nvPr/>
            </p:nvSpPr>
            <p:spPr>
              <a:xfrm>
                <a:off x="9187016" y="3174611"/>
                <a:ext cx="79485" cy="13713"/>
              </a:xfrm>
              <a:custGeom>
                <a:avLst/>
                <a:gdLst/>
                <a:ahLst/>
                <a:cxnLst/>
                <a:rect l="l" t="t" r="r" b="b"/>
                <a:pathLst>
                  <a:path w="4950" h="854" extrusionOk="0">
                    <a:moveTo>
                      <a:pt x="214" y="0"/>
                    </a:moveTo>
                    <a:cubicBezTo>
                      <a:pt x="129" y="0"/>
                      <a:pt x="86" y="171"/>
                      <a:pt x="43" y="427"/>
                    </a:cubicBezTo>
                    <a:cubicBezTo>
                      <a:pt x="1" y="640"/>
                      <a:pt x="129" y="853"/>
                      <a:pt x="214" y="853"/>
                    </a:cubicBezTo>
                    <a:lnTo>
                      <a:pt x="4693" y="853"/>
                    </a:lnTo>
                    <a:cubicBezTo>
                      <a:pt x="4821" y="853"/>
                      <a:pt x="4907" y="640"/>
                      <a:pt x="4949" y="427"/>
                    </a:cubicBezTo>
                    <a:cubicBezTo>
                      <a:pt x="4907" y="171"/>
                      <a:pt x="4821" y="0"/>
                      <a:pt x="4693" y="0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8" name="Google Shape;1218;p35"/>
              <p:cNvSpPr/>
              <p:nvPr/>
            </p:nvSpPr>
            <p:spPr>
              <a:xfrm>
                <a:off x="9277436" y="3031426"/>
                <a:ext cx="40433" cy="80175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4993" extrusionOk="0">
                    <a:moveTo>
                      <a:pt x="2219" y="1"/>
                    </a:moveTo>
                    <a:lnTo>
                      <a:pt x="598" y="172"/>
                    </a:lnTo>
                    <a:cubicBezTo>
                      <a:pt x="385" y="172"/>
                      <a:pt x="214" y="342"/>
                      <a:pt x="172" y="556"/>
                    </a:cubicBezTo>
                    <a:cubicBezTo>
                      <a:pt x="129" y="1665"/>
                      <a:pt x="44" y="2817"/>
                      <a:pt x="1" y="3840"/>
                    </a:cubicBezTo>
                    <a:cubicBezTo>
                      <a:pt x="257" y="4523"/>
                      <a:pt x="641" y="4992"/>
                      <a:pt x="1068" y="4992"/>
                    </a:cubicBezTo>
                    <a:cubicBezTo>
                      <a:pt x="1835" y="4992"/>
                      <a:pt x="2518" y="3371"/>
                      <a:pt x="2518" y="1323"/>
                    </a:cubicBezTo>
                    <a:cubicBezTo>
                      <a:pt x="2518" y="897"/>
                      <a:pt x="2475" y="428"/>
                      <a:pt x="2390" y="1"/>
                    </a:cubicBezTo>
                    <a:close/>
                  </a:path>
                </a:pathLst>
              </a:custGeom>
              <a:solidFill>
                <a:srgbClr val="F7D8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35"/>
              <p:cNvSpPr/>
              <p:nvPr/>
            </p:nvSpPr>
            <p:spPr>
              <a:xfrm>
                <a:off x="9277436" y="2974582"/>
                <a:ext cx="40433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2983" extrusionOk="0">
                    <a:moveTo>
                      <a:pt x="1409" y="0"/>
                    </a:moveTo>
                    <a:cubicBezTo>
                      <a:pt x="684" y="0"/>
                      <a:pt x="86" y="1024"/>
                      <a:pt x="1" y="2346"/>
                    </a:cubicBezTo>
                    <a:cubicBezTo>
                      <a:pt x="214" y="2645"/>
                      <a:pt x="556" y="2858"/>
                      <a:pt x="940" y="2944"/>
                    </a:cubicBezTo>
                    <a:cubicBezTo>
                      <a:pt x="1039" y="2970"/>
                      <a:pt x="1134" y="2982"/>
                      <a:pt x="1223" y="2982"/>
                    </a:cubicBezTo>
                    <a:cubicBezTo>
                      <a:pt x="2013" y="2982"/>
                      <a:pt x="2403" y="2020"/>
                      <a:pt x="2518" y="1024"/>
                    </a:cubicBezTo>
                    <a:cubicBezTo>
                      <a:pt x="2219" y="384"/>
                      <a:pt x="1835" y="0"/>
                      <a:pt x="1409" y="0"/>
                    </a:cubicBezTo>
                    <a:close/>
                  </a:path>
                </a:pathLst>
              </a:custGeom>
              <a:solidFill>
                <a:srgbClr val="FFA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35"/>
              <p:cNvSpPr/>
              <p:nvPr/>
            </p:nvSpPr>
            <p:spPr>
              <a:xfrm>
                <a:off x="9284983" y="2993065"/>
                <a:ext cx="24680" cy="28582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780" extrusionOk="0">
                    <a:moveTo>
                      <a:pt x="853" y="1"/>
                    </a:moveTo>
                    <a:cubicBezTo>
                      <a:pt x="427" y="1"/>
                      <a:pt x="86" y="598"/>
                      <a:pt x="0" y="1409"/>
                    </a:cubicBezTo>
                    <a:cubicBezTo>
                      <a:pt x="171" y="1579"/>
                      <a:pt x="384" y="1707"/>
                      <a:pt x="598" y="1750"/>
                    </a:cubicBezTo>
                    <a:cubicBezTo>
                      <a:pt x="667" y="1770"/>
                      <a:pt x="732" y="1779"/>
                      <a:pt x="793" y="1779"/>
                    </a:cubicBezTo>
                    <a:cubicBezTo>
                      <a:pt x="1252" y="1779"/>
                      <a:pt x="1461" y="1239"/>
                      <a:pt x="1536" y="598"/>
                    </a:cubicBezTo>
                    <a:cubicBezTo>
                      <a:pt x="1365" y="214"/>
                      <a:pt x="1152" y="1"/>
                      <a:pt x="853" y="1"/>
                    </a:cubicBezTo>
                    <a:close/>
                  </a:path>
                </a:pathLst>
              </a:custGeom>
              <a:solidFill>
                <a:srgbClr val="F2D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1" name="Google Shape;1221;p35"/>
              <p:cNvSpPr/>
              <p:nvPr/>
            </p:nvSpPr>
            <p:spPr>
              <a:xfrm>
                <a:off x="9278817" y="3075279"/>
                <a:ext cx="26736" cy="19189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1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6" y="683"/>
                      <a:pt x="427" y="1195"/>
                      <a:pt x="854" y="1195"/>
                    </a:cubicBezTo>
                    <a:cubicBezTo>
                      <a:pt x="1237" y="1195"/>
                      <a:pt x="1579" y="726"/>
                      <a:pt x="1664" y="128"/>
                    </a:cubicBezTo>
                    <a:lnTo>
                      <a:pt x="1664" y="128"/>
                    </a:lnTo>
                    <a:cubicBezTo>
                      <a:pt x="1493" y="384"/>
                      <a:pt x="1195" y="555"/>
                      <a:pt x="854" y="555"/>
                    </a:cubicBezTo>
                    <a:cubicBezTo>
                      <a:pt x="512" y="512"/>
                      <a:pt x="171" y="342"/>
                      <a:pt x="0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2" name="Google Shape;1222;p35"/>
              <p:cNvSpPr/>
              <p:nvPr/>
            </p:nvSpPr>
            <p:spPr>
              <a:xfrm>
                <a:off x="9293879" y="3036918"/>
                <a:ext cx="26045" cy="20586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282" extrusionOk="0">
                    <a:moveTo>
                      <a:pt x="1579" y="0"/>
                    </a:moveTo>
                    <a:lnTo>
                      <a:pt x="1579" y="0"/>
                    </a:lnTo>
                    <a:cubicBezTo>
                      <a:pt x="1451" y="299"/>
                      <a:pt x="1195" y="555"/>
                      <a:pt x="897" y="726"/>
                    </a:cubicBezTo>
                    <a:cubicBezTo>
                      <a:pt x="802" y="753"/>
                      <a:pt x="699" y="767"/>
                      <a:pt x="596" y="767"/>
                    </a:cubicBezTo>
                    <a:cubicBezTo>
                      <a:pt x="372" y="767"/>
                      <a:pt x="147" y="701"/>
                      <a:pt x="1" y="555"/>
                    </a:cubicBezTo>
                    <a:lnTo>
                      <a:pt x="1" y="555"/>
                    </a:lnTo>
                    <a:cubicBezTo>
                      <a:pt x="141" y="976"/>
                      <a:pt x="455" y="1282"/>
                      <a:pt x="776" y="1282"/>
                    </a:cubicBezTo>
                    <a:cubicBezTo>
                      <a:pt x="845" y="1282"/>
                      <a:pt x="914" y="1268"/>
                      <a:pt x="982" y="1237"/>
                    </a:cubicBezTo>
                    <a:cubicBezTo>
                      <a:pt x="1409" y="981"/>
                      <a:pt x="1622" y="512"/>
                      <a:pt x="1579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35"/>
              <p:cNvSpPr/>
              <p:nvPr/>
            </p:nvSpPr>
            <p:spPr>
              <a:xfrm>
                <a:off x="9208934" y="2856062"/>
                <a:ext cx="85651" cy="14404"/>
              </a:xfrm>
              <a:custGeom>
                <a:avLst/>
                <a:gdLst/>
                <a:ahLst/>
                <a:cxnLst/>
                <a:rect l="l" t="t" r="r" b="b"/>
                <a:pathLst>
                  <a:path w="5334" h="897" extrusionOk="0">
                    <a:moveTo>
                      <a:pt x="300" y="1"/>
                    </a:moveTo>
                    <a:cubicBezTo>
                      <a:pt x="129" y="1"/>
                      <a:pt x="44" y="214"/>
                      <a:pt x="1" y="470"/>
                    </a:cubicBezTo>
                    <a:cubicBezTo>
                      <a:pt x="44" y="726"/>
                      <a:pt x="129" y="897"/>
                      <a:pt x="300" y="897"/>
                    </a:cubicBezTo>
                    <a:lnTo>
                      <a:pt x="5035" y="897"/>
                    </a:lnTo>
                    <a:cubicBezTo>
                      <a:pt x="5163" y="897"/>
                      <a:pt x="5291" y="726"/>
                      <a:pt x="5334" y="470"/>
                    </a:cubicBezTo>
                    <a:cubicBezTo>
                      <a:pt x="5291" y="214"/>
                      <a:pt x="5163" y="1"/>
                      <a:pt x="5035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35"/>
              <p:cNvSpPr/>
              <p:nvPr/>
            </p:nvSpPr>
            <p:spPr>
              <a:xfrm>
                <a:off x="9312377" y="2856062"/>
                <a:ext cx="52765" cy="14404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897" extrusionOk="0">
                    <a:moveTo>
                      <a:pt x="214" y="1"/>
                    </a:moveTo>
                    <a:cubicBezTo>
                      <a:pt x="129" y="1"/>
                      <a:pt x="86" y="214"/>
                      <a:pt x="43" y="470"/>
                    </a:cubicBezTo>
                    <a:cubicBezTo>
                      <a:pt x="1" y="726"/>
                      <a:pt x="129" y="897"/>
                      <a:pt x="214" y="897"/>
                    </a:cubicBezTo>
                    <a:lnTo>
                      <a:pt x="3072" y="897"/>
                    </a:lnTo>
                    <a:cubicBezTo>
                      <a:pt x="3158" y="897"/>
                      <a:pt x="3243" y="726"/>
                      <a:pt x="3243" y="470"/>
                    </a:cubicBezTo>
                    <a:cubicBezTo>
                      <a:pt x="3286" y="214"/>
                      <a:pt x="3158" y="1"/>
                      <a:pt x="3072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5" name="Google Shape;1225;p35"/>
              <p:cNvSpPr/>
              <p:nvPr/>
            </p:nvSpPr>
            <p:spPr>
              <a:xfrm>
                <a:off x="9339097" y="2819499"/>
                <a:ext cx="47289" cy="17422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1085" extrusionOk="0">
                    <a:moveTo>
                      <a:pt x="845" y="1"/>
                    </a:moveTo>
                    <a:cubicBezTo>
                      <a:pt x="387" y="1"/>
                      <a:pt x="73" y="96"/>
                      <a:pt x="43" y="273"/>
                    </a:cubicBezTo>
                    <a:cubicBezTo>
                      <a:pt x="0" y="529"/>
                      <a:pt x="555" y="870"/>
                      <a:pt x="1366" y="998"/>
                    </a:cubicBezTo>
                    <a:cubicBezTo>
                      <a:pt x="1644" y="1057"/>
                      <a:pt x="1907" y="1085"/>
                      <a:pt x="2134" y="1085"/>
                    </a:cubicBezTo>
                    <a:cubicBezTo>
                      <a:pt x="2569" y="1085"/>
                      <a:pt x="2873" y="981"/>
                      <a:pt x="2901" y="785"/>
                    </a:cubicBezTo>
                    <a:cubicBezTo>
                      <a:pt x="2944" y="529"/>
                      <a:pt x="2347" y="230"/>
                      <a:pt x="1536" y="59"/>
                    </a:cubicBezTo>
                    <a:cubicBezTo>
                      <a:pt x="1285" y="20"/>
                      <a:pt x="1051" y="1"/>
                      <a:pt x="845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35"/>
              <p:cNvSpPr/>
              <p:nvPr/>
            </p:nvSpPr>
            <p:spPr>
              <a:xfrm>
                <a:off x="9306901" y="2808805"/>
                <a:ext cx="30846" cy="10293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641" extrusionOk="0">
                    <a:moveTo>
                      <a:pt x="939" y="0"/>
                    </a:moveTo>
                    <a:cubicBezTo>
                      <a:pt x="384" y="0"/>
                      <a:pt x="0" y="171"/>
                      <a:pt x="0" y="342"/>
                    </a:cubicBezTo>
                    <a:cubicBezTo>
                      <a:pt x="0" y="512"/>
                      <a:pt x="427" y="640"/>
                      <a:pt x="939" y="640"/>
                    </a:cubicBezTo>
                    <a:cubicBezTo>
                      <a:pt x="1494" y="640"/>
                      <a:pt x="1920" y="469"/>
                      <a:pt x="1920" y="299"/>
                    </a:cubicBezTo>
                    <a:cubicBezTo>
                      <a:pt x="1920" y="128"/>
                      <a:pt x="1451" y="0"/>
                      <a:pt x="939" y="0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27" name="Google Shape;1227;p35"/>
          <p:cNvGrpSpPr/>
          <p:nvPr/>
        </p:nvGrpSpPr>
        <p:grpSpPr>
          <a:xfrm rot="1321491" flipH="1">
            <a:off x="10704564" y="4248178"/>
            <a:ext cx="953245" cy="504655"/>
            <a:chOff x="-1074225" y="4512538"/>
            <a:chExt cx="714950" cy="378500"/>
          </a:xfrm>
        </p:grpSpPr>
        <p:sp>
          <p:nvSpPr>
            <p:cNvPr id="1228" name="Google Shape;1228;p35"/>
            <p:cNvSpPr/>
            <p:nvPr/>
          </p:nvSpPr>
          <p:spPr>
            <a:xfrm>
              <a:off x="-962825" y="4548088"/>
              <a:ext cx="188375" cy="120175"/>
            </a:xfrm>
            <a:custGeom>
              <a:avLst/>
              <a:gdLst/>
              <a:ahLst/>
              <a:cxnLst/>
              <a:rect l="l" t="t" r="r" b="b"/>
              <a:pathLst>
                <a:path w="7535" h="4807" extrusionOk="0">
                  <a:moveTo>
                    <a:pt x="2269" y="0"/>
                  </a:moveTo>
                  <a:lnTo>
                    <a:pt x="0" y="2619"/>
                  </a:lnTo>
                  <a:lnTo>
                    <a:pt x="7534" y="4807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-1064100" y="4512538"/>
              <a:ext cx="642725" cy="266450"/>
            </a:xfrm>
            <a:custGeom>
              <a:avLst/>
              <a:gdLst/>
              <a:ahLst/>
              <a:cxnLst/>
              <a:rect l="l" t="t" r="r" b="b"/>
              <a:pathLst>
                <a:path w="25709" h="10658" extrusionOk="0">
                  <a:moveTo>
                    <a:pt x="15471" y="1"/>
                  </a:moveTo>
                  <a:cubicBezTo>
                    <a:pt x="14774" y="1"/>
                    <a:pt x="14066" y="74"/>
                    <a:pt x="13395" y="261"/>
                  </a:cubicBezTo>
                  <a:cubicBezTo>
                    <a:pt x="10532" y="1044"/>
                    <a:pt x="8696" y="3582"/>
                    <a:pt x="8696" y="3582"/>
                  </a:cubicBezTo>
                  <a:lnTo>
                    <a:pt x="8075" y="3636"/>
                  </a:lnTo>
                  <a:cubicBezTo>
                    <a:pt x="8075" y="3636"/>
                    <a:pt x="6914" y="1152"/>
                    <a:pt x="5375" y="1098"/>
                  </a:cubicBezTo>
                  <a:cubicBezTo>
                    <a:pt x="5293" y="1094"/>
                    <a:pt x="5208" y="1091"/>
                    <a:pt x="5120" y="1091"/>
                  </a:cubicBezTo>
                  <a:cubicBezTo>
                    <a:pt x="4135" y="1091"/>
                    <a:pt x="2728" y="1465"/>
                    <a:pt x="1" y="4365"/>
                  </a:cubicBezTo>
                  <a:lnTo>
                    <a:pt x="10640" y="10657"/>
                  </a:lnTo>
                  <a:lnTo>
                    <a:pt x="25708" y="9172"/>
                  </a:lnTo>
                  <a:lnTo>
                    <a:pt x="20388" y="963"/>
                  </a:lnTo>
                  <a:cubicBezTo>
                    <a:pt x="20388" y="963"/>
                    <a:pt x="18000" y="1"/>
                    <a:pt x="15471" y="1"/>
                  </a:cubicBez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-1053975" y="4564288"/>
              <a:ext cx="81050" cy="60775"/>
            </a:xfrm>
            <a:custGeom>
              <a:avLst/>
              <a:gdLst/>
              <a:ahLst/>
              <a:cxnLst/>
              <a:rect l="l" t="t" r="r" b="b"/>
              <a:pathLst>
                <a:path w="3242" h="2431" extrusionOk="0">
                  <a:moveTo>
                    <a:pt x="3241" y="0"/>
                  </a:moveTo>
                  <a:lnTo>
                    <a:pt x="3241" y="0"/>
                  </a:lnTo>
                  <a:cubicBezTo>
                    <a:pt x="3241" y="0"/>
                    <a:pt x="1000" y="1026"/>
                    <a:pt x="1" y="2295"/>
                  </a:cubicBezTo>
                  <a:lnTo>
                    <a:pt x="649" y="2430"/>
                  </a:lnTo>
                  <a:cubicBezTo>
                    <a:pt x="973" y="1377"/>
                    <a:pt x="3241" y="0"/>
                    <a:pt x="3241" y="0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-997925" y="4570088"/>
              <a:ext cx="98575" cy="24600"/>
            </a:xfrm>
            <a:custGeom>
              <a:avLst/>
              <a:gdLst/>
              <a:ahLst/>
              <a:cxnLst/>
              <a:rect l="l" t="t" r="r" b="b"/>
              <a:pathLst>
                <a:path w="3943" h="984" extrusionOk="0">
                  <a:moveTo>
                    <a:pt x="2190" y="1"/>
                  </a:moveTo>
                  <a:cubicBezTo>
                    <a:pt x="1509" y="1"/>
                    <a:pt x="734" y="287"/>
                    <a:pt x="0" y="983"/>
                  </a:cubicBezTo>
                  <a:cubicBezTo>
                    <a:pt x="748" y="458"/>
                    <a:pt x="1433" y="227"/>
                    <a:pt x="2069" y="227"/>
                  </a:cubicBezTo>
                  <a:cubicBezTo>
                    <a:pt x="2741" y="227"/>
                    <a:pt x="3360" y="485"/>
                    <a:pt x="3943" y="929"/>
                  </a:cubicBezTo>
                  <a:cubicBezTo>
                    <a:pt x="3613" y="370"/>
                    <a:pt x="2962" y="1"/>
                    <a:pt x="2190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-837950" y="4525788"/>
              <a:ext cx="162050" cy="93200"/>
            </a:xfrm>
            <a:custGeom>
              <a:avLst/>
              <a:gdLst/>
              <a:ahLst/>
              <a:cxnLst/>
              <a:rect l="l" t="t" r="r" b="b"/>
              <a:pathLst>
                <a:path w="6482" h="3728" extrusionOk="0">
                  <a:moveTo>
                    <a:pt x="6482" y="1"/>
                  </a:moveTo>
                  <a:lnTo>
                    <a:pt x="6482" y="1"/>
                  </a:lnTo>
                  <a:cubicBezTo>
                    <a:pt x="6481" y="1"/>
                    <a:pt x="1702" y="190"/>
                    <a:pt x="1" y="3727"/>
                  </a:cubicBezTo>
                  <a:lnTo>
                    <a:pt x="541" y="3727"/>
                  </a:lnTo>
                  <a:cubicBezTo>
                    <a:pt x="1891" y="1405"/>
                    <a:pt x="3997" y="433"/>
                    <a:pt x="6482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-742750" y="4536413"/>
              <a:ext cx="151925" cy="23850"/>
            </a:xfrm>
            <a:custGeom>
              <a:avLst/>
              <a:gdLst/>
              <a:ahLst/>
              <a:cxnLst/>
              <a:rect l="l" t="t" r="r" b="b"/>
              <a:pathLst>
                <a:path w="6077" h="954" extrusionOk="0">
                  <a:moveTo>
                    <a:pt x="3227" y="1"/>
                  </a:moveTo>
                  <a:cubicBezTo>
                    <a:pt x="2104" y="1"/>
                    <a:pt x="979" y="320"/>
                    <a:pt x="0" y="953"/>
                  </a:cubicBezTo>
                  <a:cubicBezTo>
                    <a:pt x="987" y="460"/>
                    <a:pt x="2035" y="224"/>
                    <a:pt x="3133" y="224"/>
                  </a:cubicBezTo>
                  <a:cubicBezTo>
                    <a:pt x="4080" y="224"/>
                    <a:pt x="5064" y="400"/>
                    <a:pt x="6076" y="737"/>
                  </a:cubicBezTo>
                  <a:cubicBezTo>
                    <a:pt x="5194" y="245"/>
                    <a:pt x="4211" y="1"/>
                    <a:pt x="3227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-877100" y="4605913"/>
              <a:ext cx="40525" cy="25475"/>
            </a:xfrm>
            <a:custGeom>
              <a:avLst/>
              <a:gdLst/>
              <a:ahLst/>
              <a:cxnLst/>
              <a:rect l="l" t="t" r="r" b="b"/>
              <a:pathLst>
                <a:path w="1621" h="1019" extrusionOk="0">
                  <a:moveTo>
                    <a:pt x="906" y="0"/>
                  </a:moveTo>
                  <a:cubicBezTo>
                    <a:pt x="597" y="0"/>
                    <a:pt x="303" y="178"/>
                    <a:pt x="136" y="441"/>
                  </a:cubicBezTo>
                  <a:cubicBezTo>
                    <a:pt x="1" y="738"/>
                    <a:pt x="217" y="981"/>
                    <a:pt x="595" y="1009"/>
                  </a:cubicBezTo>
                  <a:cubicBezTo>
                    <a:pt x="639" y="1015"/>
                    <a:pt x="684" y="1019"/>
                    <a:pt x="728" y="1019"/>
                  </a:cubicBezTo>
                  <a:cubicBezTo>
                    <a:pt x="1033" y="1019"/>
                    <a:pt x="1324" y="859"/>
                    <a:pt x="1513" y="576"/>
                  </a:cubicBezTo>
                  <a:cubicBezTo>
                    <a:pt x="1621" y="306"/>
                    <a:pt x="1432" y="36"/>
                    <a:pt x="1027" y="9"/>
                  </a:cubicBezTo>
                  <a:cubicBezTo>
                    <a:pt x="987" y="3"/>
                    <a:pt x="946" y="0"/>
                    <a:pt x="906" y="0"/>
                  </a:cubicBezTo>
                  <a:close/>
                </a:path>
              </a:pathLst>
            </a:custGeom>
            <a:solidFill>
              <a:srgbClr val="725D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-1074225" y="4544038"/>
              <a:ext cx="714950" cy="347000"/>
            </a:xfrm>
            <a:custGeom>
              <a:avLst/>
              <a:gdLst/>
              <a:ahLst/>
              <a:cxnLst/>
              <a:rect l="l" t="t" r="r" b="b"/>
              <a:pathLst>
                <a:path w="28598" h="13880" extrusionOk="0">
                  <a:moveTo>
                    <a:pt x="21604" y="0"/>
                  </a:moveTo>
                  <a:lnTo>
                    <a:pt x="9560" y="2781"/>
                  </a:lnTo>
                  <a:lnTo>
                    <a:pt x="8426" y="2916"/>
                  </a:lnTo>
                  <a:lnTo>
                    <a:pt x="136" y="2916"/>
                  </a:lnTo>
                  <a:lnTo>
                    <a:pt x="1" y="3321"/>
                  </a:lnTo>
                  <a:lnTo>
                    <a:pt x="8237" y="12746"/>
                  </a:lnTo>
                  <a:lnTo>
                    <a:pt x="16446" y="13880"/>
                  </a:lnTo>
                  <a:lnTo>
                    <a:pt x="20226" y="13880"/>
                  </a:lnTo>
                  <a:lnTo>
                    <a:pt x="28597" y="11558"/>
                  </a:lnTo>
                  <a:lnTo>
                    <a:pt x="2160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-815650" y="4565638"/>
              <a:ext cx="407775" cy="318650"/>
            </a:xfrm>
            <a:custGeom>
              <a:avLst/>
              <a:gdLst/>
              <a:ahLst/>
              <a:cxnLst/>
              <a:rect l="l" t="t" r="r" b="b"/>
              <a:pathLst>
                <a:path w="16311" h="12746" extrusionOk="0">
                  <a:moveTo>
                    <a:pt x="10774" y="270"/>
                  </a:moveTo>
                  <a:lnTo>
                    <a:pt x="15959" y="9802"/>
                  </a:lnTo>
                  <a:lnTo>
                    <a:pt x="7507" y="12476"/>
                  </a:lnTo>
                  <a:lnTo>
                    <a:pt x="405" y="2782"/>
                  </a:lnTo>
                  <a:lnTo>
                    <a:pt x="10774" y="270"/>
                  </a:lnTo>
                  <a:close/>
                  <a:moveTo>
                    <a:pt x="10855" y="0"/>
                  </a:moveTo>
                  <a:lnTo>
                    <a:pt x="162" y="2620"/>
                  </a:lnTo>
                  <a:lnTo>
                    <a:pt x="0" y="2647"/>
                  </a:lnTo>
                  <a:lnTo>
                    <a:pt x="7345" y="12665"/>
                  </a:lnTo>
                  <a:lnTo>
                    <a:pt x="7399" y="12746"/>
                  </a:lnTo>
                  <a:lnTo>
                    <a:pt x="16310" y="9964"/>
                  </a:lnTo>
                  <a:lnTo>
                    <a:pt x="10855" y="0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-1074225" y="4627063"/>
              <a:ext cx="411150" cy="263975"/>
            </a:xfrm>
            <a:custGeom>
              <a:avLst/>
              <a:gdLst/>
              <a:ahLst/>
              <a:cxnLst/>
              <a:rect l="l" t="t" r="r" b="b"/>
              <a:pathLst>
                <a:path w="16446" h="10559" extrusionOk="0">
                  <a:moveTo>
                    <a:pt x="1" y="0"/>
                  </a:moveTo>
                  <a:lnTo>
                    <a:pt x="8237" y="9425"/>
                  </a:lnTo>
                  <a:lnTo>
                    <a:pt x="16446" y="10559"/>
                  </a:lnTo>
                  <a:lnTo>
                    <a:pt x="16446" y="10559"/>
                  </a:lnTo>
                  <a:lnTo>
                    <a:pt x="8426" y="1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-1049250" y="4639888"/>
              <a:ext cx="346350" cy="230900"/>
            </a:xfrm>
            <a:custGeom>
              <a:avLst/>
              <a:gdLst/>
              <a:ahLst/>
              <a:cxnLst/>
              <a:rect l="l" t="t" r="r" b="b"/>
              <a:pathLst>
                <a:path w="13854" h="9236" extrusionOk="0">
                  <a:moveTo>
                    <a:pt x="568" y="271"/>
                  </a:moveTo>
                  <a:lnTo>
                    <a:pt x="7049" y="649"/>
                  </a:lnTo>
                  <a:lnTo>
                    <a:pt x="13341" y="9020"/>
                  </a:lnTo>
                  <a:lnTo>
                    <a:pt x="13341" y="9020"/>
                  </a:lnTo>
                  <a:lnTo>
                    <a:pt x="7535" y="8237"/>
                  </a:lnTo>
                  <a:lnTo>
                    <a:pt x="568" y="271"/>
                  </a:lnTo>
                  <a:close/>
                  <a:moveTo>
                    <a:pt x="1" y="1"/>
                  </a:moveTo>
                  <a:lnTo>
                    <a:pt x="7292" y="8372"/>
                  </a:lnTo>
                  <a:lnTo>
                    <a:pt x="13854" y="9236"/>
                  </a:lnTo>
                  <a:lnTo>
                    <a:pt x="13854" y="9236"/>
                  </a:lnTo>
                  <a:lnTo>
                    <a:pt x="13827" y="9182"/>
                  </a:lnTo>
                  <a:lnTo>
                    <a:pt x="7211" y="406"/>
                  </a:lnTo>
                  <a:lnTo>
                    <a:pt x="7076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9" name="Google Shape;1239;p35"/>
          <p:cNvGrpSpPr/>
          <p:nvPr/>
        </p:nvGrpSpPr>
        <p:grpSpPr>
          <a:xfrm flipH="1">
            <a:off x="414511" y="5454900"/>
            <a:ext cx="953267" cy="504667"/>
            <a:chOff x="-1074225" y="4512538"/>
            <a:chExt cx="714950" cy="378500"/>
          </a:xfrm>
        </p:grpSpPr>
        <p:sp>
          <p:nvSpPr>
            <p:cNvPr id="1240" name="Google Shape;1240;p35"/>
            <p:cNvSpPr/>
            <p:nvPr/>
          </p:nvSpPr>
          <p:spPr>
            <a:xfrm>
              <a:off x="-962825" y="4548088"/>
              <a:ext cx="188375" cy="120175"/>
            </a:xfrm>
            <a:custGeom>
              <a:avLst/>
              <a:gdLst/>
              <a:ahLst/>
              <a:cxnLst/>
              <a:rect l="l" t="t" r="r" b="b"/>
              <a:pathLst>
                <a:path w="7535" h="4807" extrusionOk="0">
                  <a:moveTo>
                    <a:pt x="2269" y="0"/>
                  </a:moveTo>
                  <a:lnTo>
                    <a:pt x="0" y="2619"/>
                  </a:lnTo>
                  <a:lnTo>
                    <a:pt x="7534" y="4807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-1064100" y="4512538"/>
              <a:ext cx="642725" cy="266450"/>
            </a:xfrm>
            <a:custGeom>
              <a:avLst/>
              <a:gdLst/>
              <a:ahLst/>
              <a:cxnLst/>
              <a:rect l="l" t="t" r="r" b="b"/>
              <a:pathLst>
                <a:path w="25709" h="10658" extrusionOk="0">
                  <a:moveTo>
                    <a:pt x="15471" y="1"/>
                  </a:moveTo>
                  <a:cubicBezTo>
                    <a:pt x="14774" y="1"/>
                    <a:pt x="14066" y="74"/>
                    <a:pt x="13395" y="261"/>
                  </a:cubicBezTo>
                  <a:cubicBezTo>
                    <a:pt x="10532" y="1044"/>
                    <a:pt x="8696" y="3582"/>
                    <a:pt x="8696" y="3582"/>
                  </a:cubicBezTo>
                  <a:lnTo>
                    <a:pt x="8075" y="3636"/>
                  </a:lnTo>
                  <a:cubicBezTo>
                    <a:pt x="8075" y="3636"/>
                    <a:pt x="6914" y="1152"/>
                    <a:pt x="5375" y="1098"/>
                  </a:cubicBezTo>
                  <a:cubicBezTo>
                    <a:pt x="5293" y="1094"/>
                    <a:pt x="5208" y="1091"/>
                    <a:pt x="5120" y="1091"/>
                  </a:cubicBezTo>
                  <a:cubicBezTo>
                    <a:pt x="4135" y="1091"/>
                    <a:pt x="2728" y="1465"/>
                    <a:pt x="1" y="4365"/>
                  </a:cubicBezTo>
                  <a:lnTo>
                    <a:pt x="10640" y="10657"/>
                  </a:lnTo>
                  <a:lnTo>
                    <a:pt x="25708" y="9172"/>
                  </a:lnTo>
                  <a:lnTo>
                    <a:pt x="20388" y="963"/>
                  </a:lnTo>
                  <a:cubicBezTo>
                    <a:pt x="20388" y="963"/>
                    <a:pt x="18000" y="1"/>
                    <a:pt x="15471" y="1"/>
                  </a:cubicBez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-1053975" y="4564288"/>
              <a:ext cx="81050" cy="60775"/>
            </a:xfrm>
            <a:custGeom>
              <a:avLst/>
              <a:gdLst/>
              <a:ahLst/>
              <a:cxnLst/>
              <a:rect l="l" t="t" r="r" b="b"/>
              <a:pathLst>
                <a:path w="3242" h="2431" extrusionOk="0">
                  <a:moveTo>
                    <a:pt x="3241" y="0"/>
                  </a:moveTo>
                  <a:lnTo>
                    <a:pt x="3241" y="0"/>
                  </a:lnTo>
                  <a:cubicBezTo>
                    <a:pt x="3241" y="0"/>
                    <a:pt x="1000" y="1026"/>
                    <a:pt x="1" y="2295"/>
                  </a:cubicBezTo>
                  <a:lnTo>
                    <a:pt x="649" y="2430"/>
                  </a:lnTo>
                  <a:cubicBezTo>
                    <a:pt x="973" y="1377"/>
                    <a:pt x="3241" y="0"/>
                    <a:pt x="3241" y="0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-997925" y="4570088"/>
              <a:ext cx="98575" cy="24600"/>
            </a:xfrm>
            <a:custGeom>
              <a:avLst/>
              <a:gdLst/>
              <a:ahLst/>
              <a:cxnLst/>
              <a:rect l="l" t="t" r="r" b="b"/>
              <a:pathLst>
                <a:path w="3943" h="984" extrusionOk="0">
                  <a:moveTo>
                    <a:pt x="2190" y="1"/>
                  </a:moveTo>
                  <a:cubicBezTo>
                    <a:pt x="1509" y="1"/>
                    <a:pt x="734" y="287"/>
                    <a:pt x="0" y="983"/>
                  </a:cubicBezTo>
                  <a:cubicBezTo>
                    <a:pt x="748" y="458"/>
                    <a:pt x="1433" y="227"/>
                    <a:pt x="2069" y="227"/>
                  </a:cubicBezTo>
                  <a:cubicBezTo>
                    <a:pt x="2741" y="227"/>
                    <a:pt x="3360" y="485"/>
                    <a:pt x="3943" y="929"/>
                  </a:cubicBezTo>
                  <a:cubicBezTo>
                    <a:pt x="3613" y="370"/>
                    <a:pt x="2962" y="1"/>
                    <a:pt x="2190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-837950" y="4525788"/>
              <a:ext cx="162050" cy="93200"/>
            </a:xfrm>
            <a:custGeom>
              <a:avLst/>
              <a:gdLst/>
              <a:ahLst/>
              <a:cxnLst/>
              <a:rect l="l" t="t" r="r" b="b"/>
              <a:pathLst>
                <a:path w="6482" h="3728" extrusionOk="0">
                  <a:moveTo>
                    <a:pt x="6482" y="1"/>
                  </a:moveTo>
                  <a:lnTo>
                    <a:pt x="6482" y="1"/>
                  </a:lnTo>
                  <a:cubicBezTo>
                    <a:pt x="6481" y="1"/>
                    <a:pt x="1702" y="190"/>
                    <a:pt x="1" y="3727"/>
                  </a:cubicBezTo>
                  <a:lnTo>
                    <a:pt x="541" y="3727"/>
                  </a:lnTo>
                  <a:cubicBezTo>
                    <a:pt x="1891" y="1405"/>
                    <a:pt x="3997" y="433"/>
                    <a:pt x="6482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-742750" y="4536413"/>
              <a:ext cx="151925" cy="23850"/>
            </a:xfrm>
            <a:custGeom>
              <a:avLst/>
              <a:gdLst/>
              <a:ahLst/>
              <a:cxnLst/>
              <a:rect l="l" t="t" r="r" b="b"/>
              <a:pathLst>
                <a:path w="6077" h="954" extrusionOk="0">
                  <a:moveTo>
                    <a:pt x="3227" y="1"/>
                  </a:moveTo>
                  <a:cubicBezTo>
                    <a:pt x="2104" y="1"/>
                    <a:pt x="979" y="320"/>
                    <a:pt x="0" y="953"/>
                  </a:cubicBezTo>
                  <a:cubicBezTo>
                    <a:pt x="987" y="460"/>
                    <a:pt x="2035" y="224"/>
                    <a:pt x="3133" y="224"/>
                  </a:cubicBezTo>
                  <a:cubicBezTo>
                    <a:pt x="4080" y="224"/>
                    <a:pt x="5064" y="400"/>
                    <a:pt x="6076" y="737"/>
                  </a:cubicBezTo>
                  <a:cubicBezTo>
                    <a:pt x="5194" y="245"/>
                    <a:pt x="4211" y="1"/>
                    <a:pt x="3227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-877100" y="4605913"/>
              <a:ext cx="40525" cy="25475"/>
            </a:xfrm>
            <a:custGeom>
              <a:avLst/>
              <a:gdLst/>
              <a:ahLst/>
              <a:cxnLst/>
              <a:rect l="l" t="t" r="r" b="b"/>
              <a:pathLst>
                <a:path w="1621" h="1019" extrusionOk="0">
                  <a:moveTo>
                    <a:pt x="906" y="0"/>
                  </a:moveTo>
                  <a:cubicBezTo>
                    <a:pt x="597" y="0"/>
                    <a:pt x="303" y="178"/>
                    <a:pt x="136" y="441"/>
                  </a:cubicBezTo>
                  <a:cubicBezTo>
                    <a:pt x="1" y="738"/>
                    <a:pt x="217" y="981"/>
                    <a:pt x="595" y="1009"/>
                  </a:cubicBezTo>
                  <a:cubicBezTo>
                    <a:pt x="639" y="1015"/>
                    <a:pt x="684" y="1019"/>
                    <a:pt x="728" y="1019"/>
                  </a:cubicBezTo>
                  <a:cubicBezTo>
                    <a:pt x="1033" y="1019"/>
                    <a:pt x="1324" y="859"/>
                    <a:pt x="1513" y="576"/>
                  </a:cubicBezTo>
                  <a:cubicBezTo>
                    <a:pt x="1621" y="306"/>
                    <a:pt x="1432" y="36"/>
                    <a:pt x="1027" y="9"/>
                  </a:cubicBezTo>
                  <a:cubicBezTo>
                    <a:pt x="987" y="3"/>
                    <a:pt x="946" y="0"/>
                    <a:pt x="906" y="0"/>
                  </a:cubicBezTo>
                  <a:close/>
                </a:path>
              </a:pathLst>
            </a:custGeom>
            <a:solidFill>
              <a:srgbClr val="725D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-1074225" y="4544038"/>
              <a:ext cx="714950" cy="347000"/>
            </a:xfrm>
            <a:custGeom>
              <a:avLst/>
              <a:gdLst/>
              <a:ahLst/>
              <a:cxnLst/>
              <a:rect l="l" t="t" r="r" b="b"/>
              <a:pathLst>
                <a:path w="28598" h="13880" extrusionOk="0">
                  <a:moveTo>
                    <a:pt x="21604" y="0"/>
                  </a:moveTo>
                  <a:lnTo>
                    <a:pt x="9560" y="2781"/>
                  </a:lnTo>
                  <a:lnTo>
                    <a:pt x="8426" y="2916"/>
                  </a:lnTo>
                  <a:lnTo>
                    <a:pt x="136" y="2916"/>
                  </a:lnTo>
                  <a:lnTo>
                    <a:pt x="1" y="3321"/>
                  </a:lnTo>
                  <a:lnTo>
                    <a:pt x="8237" y="12746"/>
                  </a:lnTo>
                  <a:lnTo>
                    <a:pt x="16446" y="13880"/>
                  </a:lnTo>
                  <a:lnTo>
                    <a:pt x="20226" y="13880"/>
                  </a:lnTo>
                  <a:lnTo>
                    <a:pt x="28597" y="11558"/>
                  </a:lnTo>
                  <a:lnTo>
                    <a:pt x="21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-836575" y="4548088"/>
              <a:ext cx="382800" cy="253850"/>
            </a:xfrm>
            <a:custGeom>
              <a:avLst/>
              <a:gdLst/>
              <a:ahLst/>
              <a:cxnLst/>
              <a:rect l="l" t="t" r="r" b="b"/>
              <a:pathLst>
                <a:path w="15312" h="10154" extrusionOk="0">
                  <a:moveTo>
                    <a:pt x="12126" y="0"/>
                  </a:moveTo>
                  <a:lnTo>
                    <a:pt x="82" y="2781"/>
                  </a:lnTo>
                  <a:lnTo>
                    <a:pt x="1" y="2781"/>
                  </a:lnTo>
                  <a:cubicBezTo>
                    <a:pt x="838" y="4699"/>
                    <a:pt x="2107" y="6373"/>
                    <a:pt x="3727" y="7642"/>
                  </a:cubicBezTo>
                  <a:cubicBezTo>
                    <a:pt x="5795" y="9315"/>
                    <a:pt x="8089" y="10154"/>
                    <a:pt x="10091" y="10154"/>
                  </a:cubicBezTo>
                  <a:cubicBezTo>
                    <a:pt x="11934" y="10154"/>
                    <a:pt x="13530" y="9444"/>
                    <a:pt x="14475" y="8020"/>
                  </a:cubicBezTo>
                  <a:cubicBezTo>
                    <a:pt x="14988" y="7183"/>
                    <a:pt x="15285" y="6238"/>
                    <a:pt x="15312" y="5266"/>
                  </a:cubicBezTo>
                  <a:lnTo>
                    <a:pt x="12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5"/>
            <p:cNvSpPr/>
            <p:nvPr/>
          </p:nvSpPr>
          <p:spPr>
            <a:xfrm>
              <a:off x="-815650" y="4565638"/>
              <a:ext cx="407775" cy="318650"/>
            </a:xfrm>
            <a:custGeom>
              <a:avLst/>
              <a:gdLst/>
              <a:ahLst/>
              <a:cxnLst/>
              <a:rect l="l" t="t" r="r" b="b"/>
              <a:pathLst>
                <a:path w="16311" h="12746" extrusionOk="0">
                  <a:moveTo>
                    <a:pt x="10774" y="270"/>
                  </a:moveTo>
                  <a:lnTo>
                    <a:pt x="15959" y="9802"/>
                  </a:lnTo>
                  <a:lnTo>
                    <a:pt x="7507" y="12476"/>
                  </a:lnTo>
                  <a:lnTo>
                    <a:pt x="405" y="2782"/>
                  </a:lnTo>
                  <a:lnTo>
                    <a:pt x="10774" y="270"/>
                  </a:lnTo>
                  <a:close/>
                  <a:moveTo>
                    <a:pt x="10855" y="0"/>
                  </a:moveTo>
                  <a:lnTo>
                    <a:pt x="162" y="2620"/>
                  </a:lnTo>
                  <a:lnTo>
                    <a:pt x="0" y="2647"/>
                  </a:lnTo>
                  <a:lnTo>
                    <a:pt x="7345" y="12665"/>
                  </a:lnTo>
                  <a:lnTo>
                    <a:pt x="7399" y="12746"/>
                  </a:lnTo>
                  <a:lnTo>
                    <a:pt x="16310" y="9964"/>
                  </a:lnTo>
                  <a:lnTo>
                    <a:pt x="10855" y="0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5"/>
            <p:cNvSpPr/>
            <p:nvPr/>
          </p:nvSpPr>
          <p:spPr>
            <a:xfrm>
              <a:off x="-1074225" y="4627063"/>
              <a:ext cx="411150" cy="263975"/>
            </a:xfrm>
            <a:custGeom>
              <a:avLst/>
              <a:gdLst/>
              <a:ahLst/>
              <a:cxnLst/>
              <a:rect l="l" t="t" r="r" b="b"/>
              <a:pathLst>
                <a:path w="16446" h="10559" extrusionOk="0">
                  <a:moveTo>
                    <a:pt x="1" y="0"/>
                  </a:moveTo>
                  <a:lnTo>
                    <a:pt x="8237" y="9425"/>
                  </a:lnTo>
                  <a:lnTo>
                    <a:pt x="16446" y="10559"/>
                  </a:lnTo>
                  <a:lnTo>
                    <a:pt x="16446" y="10559"/>
                  </a:lnTo>
                  <a:lnTo>
                    <a:pt x="8426" y="1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5"/>
            <p:cNvSpPr/>
            <p:nvPr/>
          </p:nvSpPr>
          <p:spPr>
            <a:xfrm>
              <a:off x="-1049250" y="4639888"/>
              <a:ext cx="346350" cy="230900"/>
            </a:xfrm>
            <a:custGeom>
              <a:avLst/>
              <a:gdLst/>
              <a:ahLst/>
              <a:cxnLst/>
              <a:rect l="l" t="t" r="r" b="b"/>
              <a:pathLst>
                <a:path w="13854" h="9236" extrusionOk="0">
                  <a:moveTo>
                    <a:pt x="568" y="271"/>
                  </a:moveTo>
                  <a:lnTo>
                    <a:pt x="7049" y="649"/>
                  </a:lnTo>
                  <a:lnTo>
                    <a:pt x="13341" y="9020"/>
                  </a:lnTo>
                  <a:lnTo>
                    <a:pt x="13341" y="9020"/>
                  </a:lnTo>
                  <a:lnTo>
                    <a:pt x="7535" y="8237"/>
                  </a:lnTo>
                  <a:lnTo>
                    <a:pt x="568" y="271"/>
                  </a:lnTo>
                  <a:close/>
                  <a:moveTo>
                    <a:pt x="1" y="1"/>
                  </a:moveTo>
                  <a:lnTo>
                    <a:pt x="7292" y="8372"/>
                  </a:lnTo>
                  <a:lnTo>
                    <a:pt x="13854" y="9236"/>
                  </a:lnTo>
                  <a:lnTo>
                    <a:pt x="13854" y="9236"/>
                  </a:lnTo>
                  <a:lnTo>
                    <a:pt x="13827" y="9182"/>
                  </a:lnTo>
                  <a:lnTo>
                    <a:pt x="7211" y="406"/>
                  </a:lnTo>
                  <a:lnTo>
                    <a:pt x="7076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09015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1"/>
        </a:solidFill>
        <a:effectLst/>
      </p:bgPr>
    </p:bg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3" name="Google Shape;1253;p36"/>
          <p:cNvGrpSpPr/>
          <p:nvPr/>
        </p:nvGrpSpPr>
        <p:grpSpPr>
          <a:xfrm flipH="1"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1254" name="Google Shape;1254;p36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1255" name="Google Shape;1255;p36"/>
              <p:cNvGrpSpPr/>
              <p:nvPr/>
            </p:nvGrpSpPr>
            <p:grpSpPr>
              <a:xfrm>
                <a:off x="123156" y="409580"/>
                <a:ext cx="262232" cy="352736"/>
                <a:chOff x="694982" y="773654"/>
                <a:chExt cx="262232" cy="350632"/>
              </a:xfrm>
            </p:grpSpPr>
            <p:sp>
              <p:nvSpPr>
                <p:cNvPr id="1256" name="Google Shape;1256;p36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36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58" name="Google Shape;1258;p36"/>
              <p:cNvGrpSpPr/>
              <p:nvPr/>
            </p:nvGrpSpPr>
            <p:grpSpPr>
              <a:xfrm>
                <a:off x="-540125" y="-190500"/>
                <a:ext cx="10224238" cy="5634425"/>
                <a:chOff x="-540125" y="-190500"/>
                <a:chExt cx="10224238" cy="5634425"/>
              </a:xfrm>
            </p:grpSpPr>
            <p:grpSp>
              <p:nvGrpSpPr>
                <p:cNvPr id="1259" name="Google Shape;1259;p36"/>
                <p:cNvGrpSpPr/>
                <p:nvPr/>
              </p:nvGrpSpPr>
              <p:grpSpPr>
                <a:xfrm>
                  <a:off x="123150" y="4810250"/>
                  <a:ext cx="9020846" cy="318721"/>
                  <a:chOff x="66882" y="4401145"/>
                  <a:chExt cx="9060713" cy="305875"/>
                </a:xfrm>
              </p:grpSpPr>
              <p:sp>
                <p:nvSpPr>
                  <p:cNvPr id="1260" name="Google Shape;1260;p36"/>
                  <p:cNvSpPr/>
                  <p:nvPr/>
                </p:nvSpPr>
                <p:spPr>
                  <a:xfrm>
                    <a:off x="66882" y="4401145"/>
                    <a:ext cx="9060713" cy="30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71" h="3178" extrusionOk="0">
                        <a:moveTo>
                          <a:pt x="1" y="0"/>
                        </a:moveTo>
                        <a:lnTo>
                          <a:pt x="1" y="3177"/>
                        </a:lnTo>
                        <a:lnTo>
                          <a:pt x="27171" y="3177"/>
                        </a:lnTo>
                        <a:lnTo>
                          <a:pt x="27171" y="0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61" name="Google Shape;1261;p36"/>
                  <p:cNvSpPr/>
                  <p:nvPr/>
                </p:nvSpPr>
                <p:spPr>
                  <a:xfrm>
                    <a:off x="1201135" y="4401147"/>
                    <a:ext cx="6647593" cy="305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48" h="3178" extrusionOk="0">
                        <a:moveTo>
                          <a:pt x="1" y="0"/>
                        </a:moveTo>
                        <a:lnTo>
                          <a:pt x="378" y="3177"/>
                        </a:lnTo>
                        <a:lnTo>
                          <a:pt x="20470" y="3177"/>
                        </a:lnTo>
                        <a:lnTo>
                          <a:pt x="20848" y="0"/>
                        </a:lnTo>
                        <a:close/>
                      </a:path>
                    </a:pathLst>
                  </a:custGeom>
                  <a:solidFill>
                    <a:srgbClr val="FFFCF7">
                      <a:alpha val="195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62" name="Google Shape;1262;p36"/>
                  <p:cNvSpPr/>
                  <p:nvPr/>
                </p:nvSpPr>
                <p:spPr>
                  <a:xfrm>
                    <a:off x="743887" y="4570540"/>
                    <a:ext cx="220332" cy="55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" h="578" extrusionOk="0">
                        <a:moveTo>
                          <a:pt x="366" y="0"/>
                        </a:moveTo>
                        <a:cubicBezTo>
                          <a:pt x="269" y="0"/>
                          <a:pt x="171" y="48"/>
                          <a:pt x="114" y="149"/>
                        </a:cubicBezTo>
                        <a:cubicBezTo>
                          <a:pt x="1" y="346"/>
                          <a:pt x="150" y="578"/>
                          <a:pt x="356" y="578"/>
                        </a:cubicBezTo>
                        <a:cubicBezTo>
                          <a:pt x="379" y="578"/>
                          <a:pt x="403" y="575"/>
                          <a:pt x="428" y="568"/>
                        </a:cubicBezTo>
                        <a:cubicBezTo>
                          <a:pt x="596" y="526"/>
                          <a:pt x="690" y="358"/>
                          <a:pt x="638" y="201"/>
                        </a:cubicBezTo>
                        <a:cubicBezTo>
                          <a:pt x="598" y="70"/>
                          <a:pt x="483" y="0"/>
                          <a:pt x="36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63" name="Google Shape;1263;p36"/>
                <p:cNvSpPr/>
                <p:nvPr/>
              </p:nvSpPr>
              <p:spPr>
                <a:xfrm>
                  <a:off x="-134261" y="34637"/>
                  <a:ext cx="9409084" cy="261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38" h="1658" extrusionOk="0">
                      <a:moveTo>
                        <a:pt x="902" y="0"/>
                      </a:moveTo>
                      <a:cubicBezTo>
                        <a:pt x="0" y="0"/>
                        <a:pt x="0" y="1657"/>
                        <a:pt x="902" y="1657"/>
                      </a:cubicBezTo>
                      <a:lnTo>
                        <a:pt x="29247" y="1657"/>
                      </a:lnTo>
                      <a:cubicBezTo>
                        <a:pt x="30138" y="1657"/>
                        <a:pt x="30138" y="0"/>
                        <a:pt x="292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36"/>
                <p:cNvSpPr/>
                <p:nvPr/>
              </p:nvSpPr>
              <p:spPr>
                <a:xfrm>
                  <a:off x="-540125" y="-190500"/>
                  <a:ext cx="10224238" cy="266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9" h="1689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902" y="1028"/>
                      </a:lnTo>
                      <a:cubicBezTo>
                        <a:pt x="902" y="1395"/>
                        <a:pt x="1195" y="1688"/>
                        <a:pt x="1562" y="1688"/>
                      </a:cubicBezTo>
                      <a:lnTo>
                        <a:pt x="31186" y="1688"/>
                      </a:lnTo>
                      <a:cubicBezTo>
                        <a:pt x="31553" y="1688"/>
                        <a:pt x="31847" y="1395"/>
                        <a:pt x="31847" y="1028"/>
                      </a:cubicBezTo>
                      <a:lnTo>
                        <a:pt x="32749" y="315"/>
                      </a:lnTo>
                      <a:lnTo>
                        <a:pt x="3274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36"/>
                <p:cNvSpPr/>
                <p:nvPr/>
              </p:nvSpPr>
              <p:spPr>
                <a:xfrm>
                  <a:off x="-540125" y="-190500"/>
                  <a:ext cx="10221116" cy="49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9" h="315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32738" y="315"/>
                      </a:lnTo>
                      <a:lnTo>
                        <a:pt x="32738" y="0"/>
                      </a:lnTo>
                      <a:close/>
                    </a:path>
                  </a:pathLst>
                </a:custGeom>
                <a:solidFill>
                  <a:srgbClr val="FFBE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36"/>
                <p:cNvSpPr/>
                <p:nvPr/>
              </p:nvSpPr>
              <p:spPr>
                <a:xfrm>
                  <a:off x="713232" y="111806"/>
                  <a:ext cx="3444951" cy="9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7" h="672" extrusionOk="0">
                      <a:moveTo>
                        <a:pt x="441" y="0"/>
                      </a:moveTo>
                      <a:cubicBezTo>
                        <a:pt x="231" y="11"/>
                        <a:pt x="64" y="147"/>
                        <a:pt x="1" y="336"/>
                      </a:cubicBezTo>
                      <a:cubicBezTo>
                        <a:pt x="64" y="535"/>
                        <a:pt x="231" y="672"/>
                        <a:pt x="441" y="672"/>
                      </a:cubicBezTo>
                      <a:lnTo>
                        <a:pt x="22746" y="672"/>
                      </a:lnTo>
                      <a:cubicBezTo>
                        <a:pt x="22945" y="672"/>
                        <a:pt x="23123" y="535"/>
                        <a:pt x="23186" y="336"/>
                      </a:cubicBezTo>
                      <a:cubicBezTo>
                        <a:pt x="23123" y="147"/>
                        <a:pt x="22945" y="11"/>
                        <a:pt x="22746" y="0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36"/>
                <p:cNvSpPr/>
                <p:nvPr/>
              </p:nvSpPr>
              <p:spPr>
                <a:xfrm>
                  <a:off x="-340627" y="-59775"/>
                  <a:ext cx="9821812" cy="3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60" h="221" extrusionOk="0">
                      <a:moveTo>
                        <a:pt x="1" y="0"/>
                      </a:moveTo>
                      <a:lnTo>
                        <a:pt x="263" y="200"/>
                      </a:lnTo>
                      <a:lnTo>
                        <a:pt x="263" y="221"/>
                      </a:lnTo>
                      <a:lnTo>
                        <a:pt x="31208" y="221"/>
                      </a:lnTo>
                      <a:lnTo>
                        <a:pt x="31208" y="200"/>
                      </a:lnTo>
                      <a:lnTo>
                        <a:pt x="31460" y="0"/>
                      </a:lnTo>
                      <a:close/>
                    </a:path>
                  </a:pathLst>
                </a:custGeom>
                <a:solidFill>
                  <a:srgbClr val="421B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36"/>
                <p:cNvSpPr/>
                <p:nvPr/>
              </p:nvSpPr>
              <p:spPr>
                <a:xfrm>
                  <a:off x="-157810" y="5125200"/>
                  <a:ext cx="9437035" cy="206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42" h="1312" extrusionOk="0">
                      <a:moveTo>
                        <a:pt x="882" y="0"/>
                      </a:moveTo>
                      <a:cubicBezTo>
                        <a:pt x="1" y="0"/>
                        <a:pt x="1" y="1311"/>
                        <a:pt x="882" y="1311"/>
                      </a:cubicBezTo>
                      <a:lnTo>
                        <a:pt x="30191" y="1311"/>
                      </a:lnTo>
                      <a:cubicBezTo>
                        <a:pt x="30548" y="1311"/>
                        <a:pt x="30841" y="1018"/>
                        <a:pt x="30841" y="651"/>
                      </a:cubicBezTo>
                      <a:cubicBezTo>
                        <a:pt x="30841" y="294"/>
                        <a:pt x="30548" y="0"/>
                        <a:pt x="301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36"/>
                <p:cNvSpPr/>
                <p:nvPr/>
              </p:nvSpPr>
              <p:spPr>
                <a:xfrm>
                  <a:off x="-369550" y="5296761"/>
                  <a:ext cx="9889274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0" h="935" extrusionOk="0">
                      <a:moveTo>
                        <a:pt x="945" y="1"/>
                      </a:moveTo>
                      <a:cubicBezTo>
                        <a:pt x="420" y="1"/>
                        <a:pt x="1" y="420"/>
                        <a:pt x="1" y="934"/>
                      </a:cubicBezTo>
                      <a:lnTo>
                        <a:pt x="32320" y="934"/>
                      </a:lnTo>
                      <a:cubicBezTo>
                        <a:pt x="32320" y="420"/>
                        <a:pt x="31900" y="1"/>
                        <a:pt x="313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36"/>
                <p:cNvSpPr/>
                <p:nvPr/>
              </p:nvSpPr>
              <p:spPr>
                <a:xfrm>
                  <a:off x="1170769" y="5296761"/>
                  <a:ext cx="3603526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7" h="935" extrusionOk="0">
                      <a:moveTo>
                        <a:pt x="11758" y="1"/>
                      </a:moveTo>
                      <a:cubicBezTo>
                        <a:pt x="11752" y="1"/>
                        <a:pt x="11746" y="1"/>
                        <a:pt x="11739" y="1"/>
                      </a:cubicBezTo>
                      <a:lnTo>
                        <a:pt x="11776" y="1"/>
                      </a:lnTo>
                      <a:cubicBezTo>
                        <a:pt x="11770" y="1"/>
                        <a:pt x="11764" y="1"/>
                        <a:pt x="11758" y="1"/>
                      </a:cubicBezTo>
                      <a:close/>
                      <a:moveTo>
                        <a:pt x="758" y="1"/>
                      </a:moveTo>
                      <a:cubicBezTo>
                        <a:pt x="336" y="1"/>
                        <a:pt x="0" y="353"/>
                        <a:pt x="0" y="777"/>
                      </a:cubicBezTo>
                      <a:lnTo>
                        <a:pt x="0" y="934"/>
                      </a:lnTo>
                      <a:lnTo>
                        <a:pt x="11000" y="934"/>
                      </a:lnTo>
                      <a:lnTo>
                        <a:pt x="11000" y="777"/>
                      </a:lnTo>
                      <a:cubicBezTo>
                        <a:pt x="11000" y="359"/>
                        <a:pt x="11327" y="11"/>
                        <a:pt x="11739" y="1"/>
                      </a:cubicBezTo>
                      <a:lnTo>
                        <a:pt x="776" y="1"/>
                      </a:lnTo>
                      <a:cubicBezTo>
                        <a:pt x="770" y="1"/>
                        <a:pt x="764" y="1"/>
                        <a:pt x="758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36"/>
                <p:cNvSpPr/>
                <p:nvPr/>
              </p:nvSpPr>
              <p:spPr>
                <a:xfrm>
                  <a:off x="5524907" y="5296761"/>
                  <a:ext cx="1854851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2" h="935" extrusionOk="0">
                      <a:moveTo>
                        <a:pt x="776" y="1"/>
                      </a:moveTo>
                      <a:cubicBezTo>
                        <a:pt x="346" y="1"/>
                        <a:pt x="0" y="347"/>
                        <a:pt x="0" y="777"/>
                      </a:cubicBezTo>
                      <a:lnTo>
                        <a:pt x="0" y="934"/>
                      </a:lnTo>
                      <a:lnTo>
                        <a:pt x="5296" y="934"/>
                      </a:lnTo>
                      <a:lnTo>
                        <a:pt x="5296" y="777"/>
                      </a:lnTo>
                      <a:cubicBezTo>
                        <a:pt x="5296" y="347"/>
                        <a:pt x="5631" y="1"/>
                        <a:pt x="6061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36"/>
                <p:cNvSpPr/>
                <p:nvPr/>
              </p:nvSpPr>
              <p:spPr>
                <a:xfrm>
                  <a:off x="8945550" y="247650"/>
                  <a:ext cx="197174" cy="4618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60" y="38737"/>
                      </a:lnTo>
                      <a:lnTo>
                        <a:pt x="8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73" name="Google Shape;1273;p36"/>
                <p:cNvGrpSpPr/>
                <p:nvPr/>
              </p:nvGrpSpPr>
              <p:grpSpPr>
                <a:xfrm>
                  <a:off x="8694552" y="444361"/>
                  <a:ext cx="448838" cy="855480"/>
                  <a:chOff x="4189590" y="628348"/>
                  <a:chExt cx="448838" cy="855480"/>
                </a:xfrm>
              </p:grpSpPr>
              <p:sp>
                <p:nvSpPr>
                  <p:cNvPr id="1274" name="Google Shape;1274;p36"/>
                  <p:cNvSpPr/>
                  <p:nvPr/>
                </p:nvSpPr>
                <p:spPr>
                  <a:xfrm>
                    <a:off x="4189590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1" y="1"/>
                        </a:moveTo>
                        <a:lnTo>
                          <a:pt x="1" y="357"/>
                        </a:lnTo>
                        <a:cubicBezTo>
                          <a:pt x="1" y="546"/>
                          <a:pt x="148" y="703"/>
                          <a:pt x="336" y="703"/>
                        </a:cubicBezTo>
                        <a:lnTo>
                          <a:pt x="336" y="871"/>
                        </a:lnTo>
                        <a:cubicBezTo>
                          <a:pt x="323" y="868"/>
                          <a:pt x="310" y="867"/>
                          <a:pt x="298" y="867"/>
                        </a:cubicBezTo>
                        <a:cubicBezTo>
                          <a:pt x="132" y="867"/>
                          <a:pt x="97" y="1122"/>
                          <a:pt x="127" y="1259"/>
                        </a:cubicBezTo>
                        <a:cubicBezTo>
                          <a:pt x="151" y="1439"/>
                          <a:pt x="310" y="1562"/>
                          <a:pt x="484" y="1562"/>
                        </a:cubicBezTo>
                        <a:cubicBezTo>
                          <a:pt x="532" y="1562"/>
                          <a:pt x="582" y="1552"/>
                          <a:pt x="630" y="1532"/>
                        </a:cubicBezTo>
                        <a:lnTo>
                          <a:pt x="640" y="1532"/>
                        </a:lnTo>
                        <a:cubicBezTo>
                          <a:pt x="652" y="1528"/>
                          <a:pt x="664" y="1526"/>
                          <a:pt x="675" y="1526"/>
                        </a:cubicBezTo>
                        <a:cubicBezTo>
                          <a:pt x="822" y="1526"/>
                          <a:pt x="903" y="1826"/>
                          <a:pt x="777" y="1972"/>
                        </a:cubicBezTo>
                        <a:cubicBezTo>
                          <a:pt x="703" y="2056"/>
                          <a:pt x="640" y="2213"/>
                          <a:pt x="640" y="2528"/>
                        </a:cubicBezTo>
                        <a:cubicBezTo>
                          <a:pt x="640" y="3335"/>
                          <a:pt x="1196" y="3723"/>
                          <a:pt x="1448" y="3723"/>
                        </a:cubicBezTo>
                        <a:lnTo>
                          <a:pt x="1448" y="4174"/>
                        </a:lnTo>
                        <a:cubicBezTo>
                          <a:pt x="2192" y="4174"/>
                          <a:pt x="2077" y="5422"/>
                          <a:pt x="1699" y="5422"/>
                        </a:cubicBezTo>
                        <a:lnTo>
                          <a:pt x="1699" y="5758"/>
                        </a:lnTo>
                        <a:lnTo>
                          <a:pt x="2947" y="5758"/>
                        </a:lnTo>
                        <a:lnTo>
                          <a:pt x="3021" y="1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75" name="Google Shape;1275;p36"/>
                  <p:cNvSpPr/>
                  <p:nvPr/>
                </p:nvSpPr>
                <p:spPr>
                  <a:xfrm>
                    <a:off x="4231636" y="771574"/>
                    <a:ext cx="73395" cy="60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" h="405" extrusionOk="0">
                        <a:moveTo>
                          <a:pt x="269" y="0"/>
                        </a:moveTo>
                        <a:cubicBezTo>
                          <a:pt x="230" y="0"/>
                          <a:pt x="192" y="11"/>
                          <a:pt x="158" y="33"/>
                        </a:cubicBezTo>
                        <a:cubicBezTo>
                          <a:pt x="53" y="85"/>
                          <a:pt x="1" y="201"/>
                          <a:pt x="53" y="316"/>
                        </a:cubicBezTo>
                        <a:cubicBezTo>
                          <a:pt x="92" y="374"/>
                          <a:pt x="155" y="405"/>
                          <a:pt x="219" y="405"/>
                        </a:cubicBezTo>
                        <a:cubicBezTo>
                          <a:pt x="259" y="405"/>
                          <a:pt x="300" y="393"/>
                          <a:pt x="336" y="369"/>
                        </a:cubicBezTo>
                        <a:cubicBezTo>
                          <a:pt x="441" y="316"/>
                          <a:pt x="494" y="201"/>
                          <a:pt x="452" y="96"/>
                        </a:cubicBezTo>
                        <a:cubicBezTo>
                          <a:pt x="411" y="35"/>
                          <a:pt x="340" y="0"/>
                          <a:pt x="26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76" name="Google Shape;1276;p36"/>
                  <p:cNvSpPr/>
                  <p:nvPr/>
                </p:nvSpPr>
                <p:spPr>
                  <a:xfrm>
                    <a:off x="4322118" y="921485"/>
                    <a:ext cx="183933" cy="2035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8" h="1370" extrusionOk="0">
                        <a:moveTo>
                          <a:pt x="594" y="0"/>
                        </a:moveTo>
                        <a:cubicBezTo>
                          <a:pt x="564" y="0"/>
                          <a:pt x="534" y="3"/>
                          <a:pt x="503" y="10"/>
                        </a:cubicBezTo>
                        <a:cubicBezTo>
                          <a:pt x="199" y="62"/>
                          <a:pt x="0" y="398"/>
                          <a:pt x="63" y="775"/>
                        </a:cubicBezTo>
                        <a:cubicBezTo>
                          <a:pt x="130" y="1129"/>
                          <a:pt x="380" y="1369"/>
                          <a:pt x="662" y="1369"/>
                        </a:cubicBezTo>
                        <a:cubicBezTo>
                          <a:pt x="689" y="1369"/>
                          <a:pt x="717" y="1367"/>
                          <a:pt x="745" y="1362"/>
                        </a:cubicBezTo>
                        <a:cubicBezTo>
                          <a:pt x="1049" y="1310"/>
                          <a:pt x="1237" y="964"/>
                          <a:pt x="1174" y="586"/>
                        </a:cubicBezTo>
                        <a:cubicBezTo>
                          <a:pt x="1118" y="247"/>
                          <a:pt x="866" y="0"/>
                          <a:pt x="594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77" name="Google Shape;1277;p36"/>
                <p:cNvSpPr/>
                <p:nvPr/>
              </p:nvSpPr>
              <p:spPr>
                <a:xfrm>
                  <a:off x="100" y="247650"/>
                  <a:ext cx="183874" cy="4895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50" y="38737"/>
                      </a:lnTo>
                      <a:lnTo>
                        <a:pt x="8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78" name="Google Shape;1278;p36"/>
                <p:cNvGrpSpPr/>
                <p:nvPr/>
              </p:nvGrpSpPr>
              <p:grpSpPr>
                <a:xfrm>
                  <a:off x="-10709" y="444378"/>
                  <a:ext cx="448838" cy="860613"/>
                  <a:chOff x="561117" y="628348"/>
                  <a:chExt cx="448838" cy="855480"/>
                </a:xfrm>
              </p:grpSpPr>
              <p:sp>
                <p:nvSpPr>
                  <p:cNvPr id="1279" name="Google Shape;1279;p36"/>
                  <p:cNvSpPr/>
                  <p:nvPr/>
                </p:nvSpPr>
                <p:spPr>
                  <a:xfrm>
                    <a:off x="561117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3020" y="1"/>
                        </a:moveTo>
                        <a:lnTo>
                          <a:pt x="0" y="11"/>
                        </a:lnTo>
                        <a:lnTo>
                          <a:pt x="73" y="5758"/>
                        </a:lnTo>
                        <a:lnTo>
                          <a:pt x="1321" y="5758"/>
                        </a:lnTo>
                        <a:lnTo>
                          <a:pt x="1321" y="5422"/>
                        </a:lnTo>
                        <a:cubicBezTo>
                          <a:pt x="944" y="5422"/>
                          <a:pt x="828" y="4174"/>
                          <a:pt x="1573" y="4174"/>
                        </a:cubicBezTo>
                        <a:lnTo>
                          <a:pt x="1573" y="3723"/>
                        </a:lnTo>
                        <a:cubicBezTo>
                          <a:pt x="1825" y="3723"/>
                          <a:pt x="2380" y="3335"/>
                          <a:pt x="2380" y="2528"/>
                        </a:cubicBezTo>
                        <a:cubicBezTo>
                          <a:pt x="2380" y="2213"/>
                          <a:pt x="2318" y="2056"/>
                          <a:pt x="2244" y="1972"/>
                        </a:cubicBezTo>
                        <a:cubicBezTo>
                          <a:pt x="2108" y="1826"/>
                          <a:pt x="2189" y="1526"/>
                          <a:pt x="2344" y="1526"/>
                        </a:cubicBezTo>
                        <a:cubicBezTo>
                          <a:pt x="2355" y="1526"/>
                          <a:pt x="2368" y="1528"/>
                          <a:pt x="2380" y="1532"/>
                        </a:cubicBezTo>
                        <a:lnTo>
                          <a:pt x="2391" y="1532"/>
                        </a:lnTo>
                        <a:cubicBezTo>
                          <a:pt x="2437" y="1552"/>
                          <a:pt x="2485" y="1562"/>
                          <a:pt x="2532" y="1562"/>
                        </a:cubicBezTo>
                        <a:cubicBezTo>
                          <a:pt x="2701" y="1562"/>
                          <a:pt x="2861" y="1439"/>
                          <a:pt x="2894" y="1259"/>
                        </a:cubicBezTo>
                        <a:cubicBezTo>
                          <a:pt x="2914" y="1122"/>
                          <a:pt x="2888" y="867"/>
                          <a:pt x="2714" y="867"/>
                        </a:cubicBezTo>
                        <a:cubicBezTo>
                          <a:pt x="2702" y="867"/>
                          <a:pt x="2688" y="868"/>
                          <a:pt x="2674" y="871"/>
                        </a:cubicBezTo>
                        <a:lnTo>
                          <a:pt x="2674" y="703"/>
                        </a:lnTo>
                        <a:cubicBezTo>
                          <a:pt x="2863" y="703"/>
                          <a:pt x="3020" y="546"/>
                          <a:pt x="3020" y="357"/>
                        </a:cubicBezTo>
                        <a:lnTo>
                          <a:pt x="3020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80" name="Google Shape;1280;p36"/>
                  <p:cNvSpPr/>
                  <p:nvPr/>
                </p:nvSpPr>
                <p:spPr>
                  <a:xfrm>
                    <a:off x="694982" y="920890"/>
                    <a:ext cx="187201" cy="203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0" h="1369" extrusionOk="0">
                        <a:moveTo>
                          <a:pt x="673" y="1"/>
                        </a:moveTo>
                        <a:cubicBezTo>
                          <a:pt x="413" y="1"/>
                          <a:pt x="159" y="235"/>
                          <a:pt x="85" y="559"/>
                        </a:cubicBezTo>
                        <a:cubicBezTo>
                          <a:pt x="1" y="926"/>
                          <a:pt x="179" y="1283"/>
                          <a:pt x="473" y="1356"/>
                        </a:cubicBezTo>
                        <a:cubicBezTo>
                          <a:pt x="508" y="1365"/>
                          <a:pt x="544" y="1369"/>
                          <a:pt x="580" y="1369"/>
                        </a:cubicBezTo>
                        <a:cubicBezTo>
                          <a:pt x="848" y="1369"/>
                          <a:pt x="1101" y="1135"/>
                          <a:pt x="1175" y="811"/>
                        </a:cubicBezTo>
                        <a:cubicBezTo>
                          <a:pt x="1259" y="433"/>
                          <a:pt x="1081" y="77"/>
                          <a:pt x="777" y="14"/>
                        </a:cubicBezTo>
                        <a:cubicBezTo>
                          <a:pt x="742" y="5"/>
                          <a:pt x="708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81" name="Google Shape;1281;p36"/>
                  <p:cNvSpPr/>
                  <p:nvPr/>
                </p:nvSpPr>
                <p:spPr>
                  <a:xfrm>
                    <a:off x="886642" y="773654"/>
                    <a:ext cx="70572" cy="5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" h="381" extrusionOk="0">
                        <a:moveTo>
                          <a:pt x="229" y="0"/>
                        </a:moveTo>
                        <a:cubicBezTo>
                          <a:pt x="151" y="0"/>
                          <a:pt x="70" y="39"/>
                          <a:pt x="22" y="124"/>
                        </a:cubicBezTo>
                        <a:cubicBezTo>
                          <a:pt x="1" y="239"/>
                          <a:pt x="85" y="344"/>
                          <a:pt x="189" y="365"/>
                        </a:cubicBezTo>
                        <a:cubicBezTo>
                          <a:pt x="219" y="376"/>
                          <a:pt x="248" y="381"/>
                          <a:pt x="276" y="381"/>
                        </a:cubicBezTo>
                        <a:cubicBezTo>
                          <a:pt x="359" y="381"/>
                          <a:pt x="431" y="336"/>
                          <a:pt x="462" y="250"/>
                        </a:cubicBezTo>
                        <a:cubicBezTo>
                          <a:pt x="475" y="96"/>
                          <a:pt x="354" y="0"/>
                          <a:pt x="22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1282" name="Google Shape;1282;p36"/>
              <p:cNvSpPr/>
              <p:nvPr/>
            </p:nvSpPr>
            <p:spPr>
              <a:xfrm>
                <a:off x="14450" y="247294"/>
                <a:ext cx="9120845" cy="206500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798" extrusionOk="0">
                    <a:moveTo>
                      <a:pt x="0" y="0"/>
                    </a:moveTo>
                    <a:lnTo>
                      <a:pt x="0" y="797"/>
                    </a:lnTo>
                    <a:lnTo>
                      <a:pt x="28722" y="797"/>
                    </a:lnTo>
                    <a:lnTo>
                      <a:pt x="28722" y="0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3" name="Google Shape;1283;p36"/>
            <p:cNvGrpSpPr/>
            <p:nvPr/>
          </p:nvGrpSpPr>
          <p:grpSpPr>
            <a:xfrm>
              <a:off x="384093" y="4954718"/>
              <a:ext cx="8375813" cy="57966"/>
              <a:chOff x="384093" y="4954718"/>
              <a:chExt cx="8375813" cy="57966"/>
            </a:xfrm>
          </p:grpSpPr>
          <p:sp>
            <p:nvSpPr>
              <p:cNvPr id="1284" name="Google Shape;1284;p36"/>
              <p:cNvSpPr/>
              <p:nvPr/>
            </p:nvSpPr>
            <p:spPr>
              <a:xfrm>
                <a:off x="38409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36"/>
              <p:cNvSpPr/>
              <p:nvPr/>
            </p:nvSpPr>
            <p:spPr>
              <a:xfrm>
                <a:off x="854054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86" name="Google Shape;1286;p36"/>
          <p:cNvGrpSpPr/>
          <p:nvPr/>
        </p:nvGrpSpPr>
        <p:grpSpPr>
          <a:xfrm>
            <a:off x="10808774" y="1460941"/>
            <a:ext cx="864501" cy="1174504"/>
            <a:chOff x="638276" y="3526008"/>
            <a:chExt cx="714936" cy="971200"/>
          </a:xfrm>
        </p:grpSpPr>
        <p:sp>
          <p:nvSpPr>
            <p:cNvPr id="1287" name="Google Shape;1287;p36"/>
            <p:cNvSpPr/>
            <p:nvPr/>
          </p:nvSpPr>
          <p:spPr>
            <a:xfrm>
              <a:off x="801537" y="3817400"/>
              <a:ext cx="388460" cy="388464"/>
            </a:xfrm>
            <a:custGeom>
              <a:avLst/>
              <a:gdLst/>
              <a:ahLst/>
              <a:cxnLst/>
              <a:rect l="l" t="t" r="r" b="b"/>
              <a:pathLst>
                <a:path w="91295" h="91296" extrusionOk="0">
                  <a:moveTo>
                    <a:pt x="75084" y="16212"/>
                  </a:moveTo>
                  <a:cubicBezTo>
                    <a:pt x="91295" y="32466"/>
                    <a:pt x="91295" y="58788"/>
                    <a:pt x="75084" y="75041"/>
                  </a:cubicBezTo>
                  <a:cubicBezTo>
                    <a:pt x="58830" y="91295"/>
                    <a:pt x="32466" y="91295"/>
                    <a:pt x="16255" y="75041"/>
                  </a:cubicBezTo>
                  <a:cubicBezTo>
                    <a:pt x="1" y="58788"/>
                    <a:pt x="1" y="32466"/>
                    <a:pt x="16255" y="16212"/>
                  </a:cubicBezTo>
                  <a:cubicBezTo>
                    <a:pt x="32466" y="1"/>
                    <a:pt x="58830" y="1"/>
                    <a:pt x="75084" y="16212"/>
                  </a:cubicBezTo>
                  <a:close/>
                </a:path>
              </a:pathLst>
            </a:custGeom>
            <a:gradFill>
              <a:gsLst>
                <a:gs pos="0">
                  <a:srgbClr val="F9EBAB">
                    <a:alpha val="21960"/>
                    <a:alpha val="21910"/>
                  </a:srgbClr>
                </a:gs>
                <a:gs pos="41000">
                  <a:srgbClr val="F9EBAB">
                    <a:alpha val="53333"/>
                    <a:alpha val="21910"/>
                  </a:srgbClr>
                </a:gs>
                <a:gs pos="100000">
                  <a:srgbClr val="F9EBAB">
                    <a:alpha val="77254"/>
                    <a:alpha val="2191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88" name="Google Shape;1288;p36"/>
            <p:cNvGrpSpPr/>
            <p:nvPr/>
          </p:nvGrpSpPr>
          <p:grpSpPr>
            <a:xfrm>
              <a:off x="638276" y="3526008"/>
              <a:ext cx="714936" cy="971200"/>
              <a:chOff x="9141124" y="2771118"/>
              <a:chExt cx="319239" cy="433649"/>
            </a:xfrm>
          </p:grpSpPr>
          <p:sp>
            <p:nvSpPr>
              <p:cNvPr id="1289" name="Google Shape;1289;p36"/>
              <p:cNvSpPr/>
              <p:nvPr/>
            </p:nvSpPr>
            <p:spPr>
              <a:xfrm>
                <a:off x="9271960" y="3034862"/>
                <a:ext cx="17824" cy="2535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579" extrusionOk="0">
                    <a:moveTo>
                      <a:pt x="641" y="0"/>
                    </a:moveTo>
                    <a:cubicBezTo>
                      <a:pt x="385" y="0"/>
                      <a:pt x="129" y="384"/>
                      <a:pt x="43" y="811"/>
                    </a:cubicBezTo>
                    <a:cubicBezTo>
                      <a:pt x="1" y="1237"/>
                      <a:pt x="214" y="1579"/>
                      <a:pt x="470" y="1579"/>
                    </a:cubicBezTo>
                    <a:cubicBezTo>
                      <a:pt x="769" y="1579"/>
                      <a:pt x="1025" y="1237"/>
                      <a:pt x="1067" y="811"/>
                    </a:cubicBezTo>
                    <a:cubicBezTo>
                      <a:pt x="1110" y="384"/>
                      <a:pt x="939" y="0"/>
                      <a:pt x="641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36"/>
              <p:cNvSpPr/>
              <p:nvPr/>
            </p:nvSpPr>
            <p:spPr>
              <a:xfrm>
                <a:off x="9267175" y="2928674"/>
                <a:ext cx="54965" cy="93728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5837" extrusionOk="0">
                    <a:moveTo>
                      <a:pt x="1195" y="1"/>
                    </a:moveTo>
                    <a:cubicBezTo>
                      <a:pt x="1195" y="1"/>
                      <a:pt x="1962" y="1707"/>
                      <a:pt x="1109" y="2518"/>
                    </a:cubicBezTo>
                    <a:cubicBezTo>
                      <a:pt x="85" y="3499"/>
                      <a:pt x="0" y="5419"/>
                      <a:pt x="1579" y="5803"/>
                    </a:cubicBezTo>
                    <a:cubicBezTo>
                      <a:pt x="1673" y="5826"/>
                      <a:pt x="1762" y="5837"/>
                      <a:pt x="1847" y="5837"/>
                    </a:cubicBezTo>
                    <a:cubicBezTo>
                      <a:pt x="3190" y="5837"/>
                      <a:pt x="3423" y="3127"/>
                      <a:pt x="2901" y="1963"/>
                    </a:cubicBezTo>
                    <a:cubicBezTo>
                      <a:pt x="2517" y="1195"/>
                      <a:pt x="1920" y="513"/>
                      <a:pt x="1195" y="1"/>
                    </a:cubicBezTo>
                    <a:close/>
                  </a:path>
                </a:pathLst>
              </a:custGeom>
              <a:solidFill>
                <a:srgbClr val="F2D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36"/>
              <p:cNvSpPr/>
              <p:nvPr/>
            </p:nvSpPr>
            <p:spPr>
              <a:xfrm>
                <a:off x="9274706" y="3031330"/>
                <a:ext cx="53439" cy="115213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7175" extrusionOk="0">
                    <a:moveTo>
                      <a:pt x="2456" y="0"/>
                    </a:moveTo>
                    <a:cubicBezTo>
                      <a:pt x="2434" y="0"/>
                      <a:pt x="2411" y="3"/>
                      <a:pt x="2389" y="7"/>
                    </a:cubicBezTo>
                    <a:lnTo>
                      <a:pt x="726" y="135"/>
                    </a:lnTo>
                    <a:cubicBezTo>
                      <a:pt x="512" y="135"/>
                      <a:pt x="342" y="306"/>
                      <a:pt x="342" y="519"/>
                    </a:cubicBezTo>
                    <a:cubicBezTo>
                      <a:pt x="171" y="3207"/>
                      <a:pt x="0" y="5937"/>
                      <a:pt x="214" y="7174"/>
                    </a:cubicBezTo>
                    <a:lnTo>
                      <a:pt x="3115" y="7174"/>
                    </a:lnTo>
                    <a:cubicBezTo>
                      <a:pt x="3328" y="5852"/>
                      <a:pt x="2944" y="3036"/>
                      <a:pt x="2859" y="391"/>
                    </a:cubicBezTo>
                    <a:cubicBezTo>
                      <a:pt x="2859" y="161"/>
                      <a:pt x="2653" y="0"/>
                      <a:pt x="2456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36"/>
              <p:cNvSpPr/>
              <p:nvPr/>
            </p:nvSpPr>
            <p:spPr>
              <a:xfrm>
                <a:off x="9209625" y="3132139"/>
                <a:ext cx="185657" cy="54804"/>
              </a:xfrm>
              <a:custGeom>
                <a:avLst/>
                <a:gdLst/>
                <a:ahLst/>
                <a:cxnLst/>
                <a:rect l="l" t="t" r="r" b="b"/>
                <a:pathLst>
                  <a:path w="11562" h="3413" extrusionOk="0">
                    <a:moveTo>
                      <a:pt x="5760" y="0"/>
                    </a:moveTo>
                    <a:cubicBezTo>
                      <a:pt x="3669" y="0"/>
                      <a:pt x="1" y="1067"/>
                      <a:pt x="1" y="1920"/>
                    </a:cubicBezTo>
                    <a:cubicBezTo>
                      <a:pt x="1" y="2730"/>
                      <a:pt x="2560" y="3413"/>
                      <a:pt x="5760" y="3413"/>
                    </a:cubicBezTo>
                    <a:cubicBezTo>
                      <a:pt x="8959" y="3413"/>
                      <a:pt x="11562" y="2730"/>
                      <a:pt x="11562" y="1920"/>
                    </a:cubicBezTo>
                    <a:cubicBezTo>
                      <a:pt x="11562" y="1067"/>
                      <a:pt x="7893" y="0"/>
                      <a:pt x="5760" y="0"/>
                    </a:cubicBezTo>
                    <a:close/>
                  </a:path>
                </a:pathLst>
              </a:custGeom>
              <a:solidFill>
                <a:srgbClr val="D89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36"/>
              <p:cNvSpPr/>
              <p:nvPr/>
            </p:nvSpPr>
            <p:spPr>
              <a:xfrm>
                <a:off x="9193872" y="2882091"/>
                <a:ext cx="15078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8047" extrusionOk="0">
                    <a:moveTo>
                      <a:pt x="0" y="1"/>
                    </a:moveTo>
                    <a:lnTo>
                      <a:pt x="0" y="18046"/>
                    </a:lnTo>
                    <a:lnTo>
                      <a:pt x="939" y="18046"/>
                    </a:lnTo>
                    <a:lnTo>
                      <a:pt x="939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36"/>
              <p:cNvSpPr/>
              <p:nvPr/>
            </p:nvSpPr>
            <p:spPr>
              <a:xfrm>
                <a:off x="9392520" y="2882091"/>
                <a:ext cx="15094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8047" extrusionOk="0">
                    <a:moveTo>
                      <a:pt x="1" y="1"/>
                    </a:moveTo>
                    <a:lnTo>
                      <a:pt x="1" y="18046"/>
                    </a:lnTo>
                    <a:lnTo>
                      <a:pt x="940" y="18046"/>
                    </a:lnTo>
                    <a:lnTo>
                      <a:pt x="940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36"/>
              <p:cNvSpPr/>
              <p:nvPr/>
            </p:nvSpPr>
            <p:spPr>
              <a:xfrm>
                <a:off x="9338406" y="2882091"/>
                <a:ext cx="15094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8047" extrusionOk="0">
                    <a:moveTo>
                      <a:pt x="1" y="1"/>
                    </a:moveTo>
                    <a:lnTo>
                      <a:pt x="1" y="18046"/>
                    </a:lnTo>
                    <a:lnTo>
                      <a:pt x="939" y="18046"/>
                    </a:lnTo>
                    <a:lnTo>
                      <a:pt x="939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36"/>
              <p:cNvSpPr/>
              <p:nvPr/>
            </p:nvSpPr>
            <p:spPr>
              <a:xfrm>
                <a:off x="9182231" y="2880726"/>
                <a:ext cx="237025" cy="17824"/>
              </a:xfrm>
              <a:custGeom>
                <a:avLst/>
                <a:gdLst/>
                <a:ahLst/>
                <a:cxnLst/>
                <a:rect l="l" t="t" r="r" b="b"/>
                <a:pathLst>
                  <a:path w="14761" h="1110" extrusionOk="0">
                    <a:moveTo>
                      <a:pt x="0" y="1"/>
                    </a:moveTo>
                    <a:lnTo>
                      <a:pt x="0" y="299"/>
                    </a:lnTo>
                    <a:cubicBezTo>
                      <a:pt x="0" y="768"/>
                      <a:pt x="384" y="1110"/>
                      <a:pt x="811" y="1110"/>
                    </a:cubicBezTo>
                    <a:lnTo>
                      <a:pt x="13993" y="1110"/>
                    </a:lnTo>
                    <a:cubicBezTo>
                      <a:pt x="14419" y="1110"/>
                      <a:pt x="14761" y="768"/>
                      <a:pt x="14761" y="299"/>
                    </a:cubicBez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36"/>
              <p:cNvSpPr/>
              <p:nvPr/>
            </p:nvSpPr>
            <p:spPr>
              <a:xfrm>
                <a:off x="9182231" y="3152676"/>
                <a:ext cx="237025" cy="30172"/>
              </a:xfrm>
              <a:custGeom>
                <a:avLst/>
                <a:gdLst/>
                <a:ahLst/>
                <a:cxnLst/>
                <a:rect l="l" t="t" r="r" b="b"/>
                <a:pathLst>
                  <a:path w="14761" h="1879" extrusionOk="0">
                    <a:moveTo>
                      <a:pt x="1024" y="1"/>
                    </a:moveTo>
                    <a:cubicBezTo>
                      <a:pt x="469" y="1"/>
                      <a:pt x="0" y="470"/>
                      <a:pt x="0" y="1025"/>
                    </a:cubicBezTo>
                    <a:lnTo>
                      <a:pt x="0" y="1878"/>
                    </a:lnTo>
                    <a:lnTo>
                      <a:pt x="14761" y="1878"/>
                    </a:lnTo>
                    <a:lnTo>
                      <a:pt x="14761" y="1025"/>
                    </a:lnTo>
                    <a:cubicBezTo>
                      <a:pt x="14761" y="470"/>
                      <a:pt x="14334" y="1"/>
                      <a:pt x="13737" y="1"/>
                    </a:cubicBez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36"/>
              <p:cNvSpPr/>
              <p:nvPr/>
            </p:nvSpPr>
            <p:spPr>
              <a:xfrm>
                <a:off x="9180175" y="2803313"/>
                <a:ext cx="254158" cy="68533"/>
              </a:xfrm>
              <a:custGeom>
                <a:avLst/>
                <a:gdLst/>
                <a:ahLst/>
                <a:cxnLst/>
                <a:rect l="l" t="t" r="r" b="b"/>
                <a:pathLst>
                  <a:path w="15828" h="4268" extrusionOk="0">
                    <a:moveTo>
                      <a:pt x="7892" y="1"/>
                    </a:moveTo>
                    <a:cubicBezTo>
                      <a:pt x="3882" y="1"/>
                      <a:pt x="555" y="1835"/>
                      <a:pt x="0" y="4267"/>
                    </a:cubicBezTo>
                    <a:lnTo>
                      <a:pt x="15827" y="4267"/>
                    </a:lnTo>
                    <a:cubicBezTo>
                      <a:pt x="15230" y="1835"/>
                      <a:pt x="11902" y="1"/>
                      <a:pt x="7892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36"/>
              <p:cNvSpPr/>
              <p:nvPr/>
            </p:nvSpPr>
            <p:spPr>
              <a:xfrm>
                <a:off x="9296624" y="2771118"/>
                <a:ext cx="20570" cy="35648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220" extrusionOk="0">
                    <a:moveTo>
                      <a:pt x="640" y="1"/>
                    </a:moveTo>
                    <a:cubicBezTo>
                      <a:pt x="320" y="1"/>
                      <a:pt x="0" y="257"/>
                      <a:pt x="0" y="769"/>
                    </a:cubicBezTo>
                    <a:lnTo>
                      <a:pt x="0" y="2219"/>
                    </a:lnTo>
                    <a:lnTo>
                      <a:pt x="1280" y="2219"/>
                    </a:lnTo>
                    <a:lnTo>
                      <a:pt x="1280" y="769"/>
                    </a:lnTo>
                    <a:cubicBezTo>
                      <a:pt x="1280" y="257"/>
                      <a:pt x="960" y="1"/>
                      <a:pt x="640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36"/>
              <p:cNvSpPr/>
              <p:nvPr/>
            </p:nvSpPr>
            <p:spPr>
              <a:xfrm>
                <a:off x="9141124" y="2856062"/>
                <a:ext cx="319239" cy="28791"/>
              </a:xfrm>
              <a:custGeom>
                <a:avLst/>
                <a:gdLst/>
                <a:ahLst/>
                <a:cxnLst/>
                <a:rect l="l" t="t" r="r" b="b"/>
                <a:pathLst>
                  <a:path w="19881" h="1793" extrusionOk="0">
                    <a:moveTo>
                      <a:pt x="1707" y="1"/>
                    </a:moveTo>
                    <a:cubicBezTo>
                      <a:pt x="1" y="1"/>
                      <a:pt x="1" y="1793"/>
                      <a:pt x="1707" y="1793"/>
                    </a:cubicBezTo>
                    <a:lnTo>
                      <a:pt x="18217" y="1793"/>
                    </a:lnTo>
                    <a:cubicBezTo>
                      <a:pt x="19880" y="1793"/>
                      <a:pt x="19880" y="1"/>
                      <a:pt x="18217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36"/>
              <p:cNvSpPr/>
              <p:nvPr/>
            </p:nvSpPr>
            <p:spPr>
              <a:xfrm>
                <a:off x="9152091" y="3174611"/>
                <a:ext cx="301415" cy="30156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1878" extrusionOk="0">
                    <a:moveTo>
                      <a:pt x="1024" y="0"/>
                    </a:moveTo>
                    <a:cubicBezTo>
                      <a:pt x="0" y="0"/>
                      <a:pt x="0" y="1877"/>
                      <a:pt x="1024" y="1877"/>
                    </a:cubicBezTo>
                    <a:lnTo>
                      <a:pt x="17534" y="1877"/>
                    </a:lnTo>
                    <a:cubicBezTo>
                      <a:pt x="18771" y="1877"/>
                      <a:pt x="18771" y="0"/>
                      <a:pt x="17534" y="0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36"/>
              <p:cNvSpPr/>
              <p:nvPr/>
            </p:nvSpPr>
            <p:spPr>
              <a:xfrm>
                <a:off x="9215101" y="2803281"/>
                <a:ext cx="197989" cy="42584"/>
              </a:xfrm>
              <a:custGeom>
                <a:avLst/>
                <a:gdLst/>
                <a:ahLst/>
                <a:cxnLst/>
                <a:rect l="l" t="t" r="r" b="b"/>
                <a:pathLst>
                  <a:path w="12330" h="2652" extrusionOk="0">
                    <a:moveTo>
                      <a:pt x="5486" y="0"/>
                    </a:moveTo>
                    <a:cubicBezTo>
                      <a:pt x="3561" y="0"/>
                      <a:pt x="1683" y="512"/>
                      <a:pt x="1" y="1496"/>
                    </a:cubicBezTo>
                    <a:cubicBezTo>
                      <a:pt x="2270" y="2266"/>
                      <a:pt x="4655" y="2651"/>
                      <a:pt x="7010" y="2651"/>
                    </a:cubicBezTo>
                    <a:cubicBezTo>
                      <a:pt x="7134" y="2651"/>
                      <a:pt x="7257" y="2650"/>
                      <a:pt x="7381" y="2648"/>
                    </a:cubicBezTo>
                    <a:cubicBezTo>
                      <a:pt x="9045" y="2648"/>
                      <a:pt x="10709" y="2477"/>
                      <a:pt x="12330" y="2179"/>
                    </a:cubicBezTo>
                    <a:cubicBezTo>
                      <a:pt x="10879" y="856"/>
                      <a:pt x="8490" y="3"/>
                      <a:pt x="5717" y="3"/>
                    </a:cubicBezTo>
                    <a:cubicBezTo>
                      <a:pt x="5640" y="1"/>
                      <a:pt x="5563" y="0"/>
                      <a:pt x="5486" y="0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36"/>
              <p:cNvSpPr/>
              <p:nvPr/>
            </p:nvSpPr>
            <p:spPr>
              <a:xfrm>
                <a:off x="9150710" y="2856062"/>
                <a:ext cx="300741" cy="14516"/>
              </a:xfrm>
              <a:custGeom>
                <a:avLst/>
                <a:gdLst/>
                <a:ahLst/>
                <a:cxnLst/>
                <a:rect l="l" t="t" r="r" b="b"/>
                <a:pathLst>
                  <a:path w="18729" h="904" extrusionOk="0">
                    <a:moveTo>
                      <a:pt x="1110" y="1"/>
                    </a:moveTo>
                    <a:cubicBezTo>
                      <a:pt x="683" y="1"/>
                      <a:pt x="257" y="129"/>
                      <a:pt x="1" y="470"/>
                    </a:cubicBezTo>
                    <a:cubicBezTo>
                      <a:pt x="231" y="738"/>
                      <a:pt x="598" y="903"/>
                      <a:pt x="979" y="903"/>
                    </a:cubicBezTo>
                    <a:cubicBezTo>
                      <a:pt x="1023" y="903"/>
                      <a:pt x="1066" y="901"/>
                      <a:pt x="1110" y="897"/>
                    </a:cubicBezTo>
                    <a:lnTo>
                      <a:pt x="17620" y="897"/>
                    </a:lnTo>
                    <a:cubicBezTo>
                      <a:pt x="17659" y="901"/>
                      <a:pt x="17698" y="903"/>
                      <a:pt x="17738" y="903"/>
                    </a:cubicBezTo>
                    <a:cubicBezTo>
                      <a:pt x="18089" y="903"/>
                      <a:pt x="18461" y="738"/>
                      <a:pt x="18729" y="470"/>
                    </a:cubicBezTo>
                    <a:cubicBezTo>
                      <a:pt x="18430" y="129"/>
                      <a:pt x="18004" y="1"/>
                      <a:pt x="17620" y="1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36"/>
              <p:cNvSpPr/>
              <p:nvPr/>
            </p:nvSpPr>
            <p:spPr>
              <a:xfrm>
                <a:off x="9158257" y="3174498"/>
                <a:ext cx="289083" cy="13826"/>
              </a:xfrm>
              <a:custGeom>
                <a:avLst/>
                <a:gdLst/>
                <a:ahLst/>
                <a:cxnLst/>
                <a:rect l="l" t="t" r="r" b="b"/>
                <a:pathLst>
                  <a:path w="18003" h="861" extrusionOk="0">
                    <a:moveTo>
                      <a:pt x="17253" y="1"/>
                    </a:moveTo>
                    <a:cubicBezTo>
                      <a:pt x="17219" y="1"/>
                      <a:pt x="17184" y="3"/>
                      <a:pt x="17150" y="7"/>
                    </a:cubicBezTo>
                    <a:lnTo>
                      <a:pt x="640" y="7"/>
                    </a:lnTo>
                    <a:cubicBezTo>
                      <a:pt x="341" y="7"/>
                      <a:pt x="85" y="178"/>
                      <a:pt x="0" y="434"/>
                    </a:cubicBezTo>
                    <a:cubicBezTo>
                      <a:pt x="85" y="690"/>
                      <a:pt x="341" y="860"/>
                      <a:pt x="640" y="860"/>
                    </a:cubicBezTo>
                    <a:lnTo>
                      <a:pt x="17150" y="860"/>
                    </a:lnTo>
                    <a:cubicBezTo>
                      <a:pt x="17491" y="860"/>
                      <a:pt x="17790" y="690"/>
                      <a:pt x="18003" y="434"/>
                    </a:cubicBezTo>
                    <a:cubicBezTo>
                      <a:pt x="17811" y="166"/>
                      <a:pt x="17551" y="1"/>
                      <a:pt x="17253" y="1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36"/>
              <p:cNvSpPr/>
              <p:nvPr/>
            </p:nvSpPr>
            <p:spPr>
              <a:xfrm>
                <a:off x="9187016" y="3174611"/>
                <a:ext cx="79485" cy="13713"/>
              </a:xfrm>
              <a:custGeom>
                <a:avLst/>
                <a:gdLst/>
                <a:ahLst/>
                <a:cxnLst/>
                <a:rect l="l" t="t" r="r" b="b"/>
                <a:pathLst>
                  <a:path w="4950" h="854" extrusionOk="0">
                    <a:moveTo>
                      <a:pt x="214" y="0"/>
                    </a:moveTo>
                    <a:cubicBezTo>
                      <a:pt x="129" y="0"/>
                      <a:pt x="86" y="171"/>
                      <a:pt x="43" y="427"/>
                    </a:cubicBezTo>
                    <a:cubicBezTo>
                      <a:pt x="1" y="640"/>
                      <a:pt x="129" y="853"/>
                      <a:pt x="214" y="853"/>
                    </a:cubicBezTo>
                    <a:lnTo>
                      <a:pt x="4693" y="853"/>
                    </a:lnTo>
                    <a:cubicBezTo>
                      <a:pt x="4821" y="853"/>
                      <a:pt x="4907" y="640"/>
                      <a:pt x="4949" y="427"/>
                    </a:cubicBezTo>
                    <a:cubicBezTo>
                      <a:pt x="4907" y="171"/>
                      <a:pt x="4821" y="0"/>
                      <a:pt x="4693" y="0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36"/>
              <p:cNvSpPr/>
              <p:nvPr/>
            </p:nvSpPr>
            <p:spPr>
              <a:xfrm>
                <a:off x="9277436" y="3031426"/>
                <a:ext cx="40433" cy="80175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4993" extrusionOk="0">
                    <a:moveTo>
                      <a:pt x="2219" y="1"/>
                    </a:moveTo>
                    <a:lnTo>
                      <a:pt x="598" y="172"/>
                    </a:lnTo>
                    <a:cubicBezTo>
                      <a:pt x="385" y="172"/>
                      <a:pt x="214" y="342"/>
                      <a:pt x="172" y="556"/>
                    </a:cubicBezTo>
                    <a:cubicBezTo>
                      <a:pt x="129" y="1665"/>
                      <a:pt x="44" y="2817"/>
                      <a:pt x="1" y="3840"/>
                    </a:cubicBezTo>
                    <a:cubicBezTo>
                      <a:pt x="257" y="4523"/>
                      <a:pt x="641" y="4992"/>
                      <a:pt x="1068" y="4992"/>
                    </a:cubicBezTo>
                    <a:cubicBezTo>
                      <a:pt x="1835" y="4992"/>
                      <a:pt x="2518" y="3371"/>
                      <a:pt x="2518" y="1323"/>
                    </a:cubicBezTo>
                    <a:cubicBezTo>
                      <a:pt x="2518" y="897"/>
                      <a:pt x="2475" y="428"/>
                      <a:pt x="2390" y="1"/>
                    </a:cubicBezTo>
                    <a:close/>
                  </a:path>
                </a:pathLst>
              </a:custGeom>
              <a:solidFill>
                <a:srgbClr val="F7D8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36"/>
              <p:cNvSpPr/>
              <p:nvPr/>
            </p:nvSpPr>
            <p:spPr>
              <a:xfrm>
                <a:off x="9277436" y="2974582"/>
                <a:ext cx="40433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2983" extrusionOk="0">
                    <a:moveTo>
                      <a:pt x="1409" y="0"/>
                    </a:moveTo>
                    <a:cubicBezTo>
                      <a:pt x="684" y="0"/>
                      <a:pt x="86" y="1024"/>
                      <a:pt x="1" y="2346"/>
                    </a:cubicBezTo>
                    <a:cubicBezTo>
                      <a:pt x="214" y="2645"/>
                      <a:pt x="556" y="2858"/>
                      <a:pt x="940" y="2944"/>
                    </a:cubicBezTo>
                    <a:cubicBezTo>
                      <a:pt x="1039" y="2970"/>
                      <a:pt x="1134" y="2982"/>
                      <a:pt x="1223" y="2982"/>
                    </a:cubicBezTo>
                    <a:cubicBezTo>
                      <a:pt x="2013" y="2982"/>
                      <a:pt x="2403" y="2020"/>
                      <a:pt x="2518" y="1024"/>
                    </a:cubicBezTo>
                    <a:cubicBezTo>
                      <a:pt x="2219" y="384"/>
                      <a:pt x="1835" y="0"/>
                      <a:pt x="1409" y="0"/>
                    </a:cubicBezTo>
                    <a:close/>
                  </a:path>
                </a:pathLst>
              </a:custGeom>
              <a:solidFill>
                <a:srgbClr val="FFA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36"/>
              <p:cNvSpPr/>
              <p:nvPr/>
            </p:nvSpPr>
            <p:spPr>
              <a:xfrm>
                <a:off x="9284983" y="2993065"/>
                <a:ext cx="24680" cy="28582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780" extrusionOk="0">
                    <a:moveTo>
                      <a:pt x="853" y="1"/>
                    </a:moveTo>
                    <a:cubicBezTo>
                      <a:pt x="427" y="1"/>
                      <a:pt x="86" y="598"/>
                      <a:pt x="0" y="1409"/>
                    </a:cubicBezTo>
                    <a:cubicBezTo>
                      <a:pt x="171" y="1579"/>
                      <a:pt x="384" y="1707"/>
                      <a:pt x="598" y="1750"/>
                    </a:cubicBezTo>
                    <a:cubicBezTo>
                      <a:pt x="667" y="1770"/>
                      <a:pt x="732" y="1779"/>
                      <a:pt x="793" y="1779"/>
                    </a:cubicBezTo>
                    <a:cubicBezTo>
                      <a:pt x="1252" y="1779"/>
                      <a:pt x="1461" y="1239"/>
                      <a:pt x="1536" y="598"/>
                    </a:cubicBezTo>
                    <a:cubicBezTo>
                      <a:pt x="1365" y="214"/>
                      <a:pt x="1152" y="1"/>
                      <a:pt x="853" y="1"/>
                    </a:cubicBezTo>
                    <a:close/>
                  </a:path>
                </a:pathLst>
              </a:custGeom>
              <a:solidFill>
                <a:srgbClr val="F2D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36"/>
              <p:cNvSpPr/>
              <p:nvPr/>
            </p:nvSpPr>
            <p:spPr>
              <a:xfrm>
                <a:off x="9278817" y="3075279"/>
                <a:ext cx="26736" cy="19189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1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6" y="683"/>
                      <a:pt x="427" y="1195"/>
                      <a:pt x="854" y="1195"/>
                    </a:cubicBezTo>
                    <a:cubicBezTo>
                      <a:pt x="1237" y="1195"/>
                      <a:pt x="1579" y="726"/>
                      <a:pt x="1664" y="128"/>
                    </a:cubicBezTo>
                    <a:lnTo>
                      <a:pt x="1664" y="128"/>
                    </a:lnTo>
                    <a:cubicBezTo>
                      <a:pt x="1493" y="384"/>
                      <a:pt x="1195" y="555"/>
                      <a:pt x="854" y="555"/>
                    </a:cubicBezTo>
                    <a:cubicBezTo>
                      <a:pt x="512" y="512"/>
                      <a:pt x="171" y="342"/>
                      <a:pt x="0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36"/>
              <p:cNvSpPr/>
              <p:nvPr/>
            </p:nvSpPr>
            <p:spPr>
              <a:xfrm>
                <a:off x="9293879" y="3036918"/>
                <a:ext cx="26045" cy="20586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282" extrusionOk="0">
                    <a:moveTo>
                      <a:pt x="1579" y="0"/>
                    </a:moveTo>
                    <a:lnTo>
                      <a:pt x="1579" y="0"/>
                    </a:lnTo>
                    <a:cubicBezTo>
                      <a:pt x="1451" y="299"/>
                      <a:pt x="1195" y="555"/>
                      <a:pt x="897" y="726"/>
                    </a:cubicBezTo>
                    <a:cubicBezTo>
                      <a:pt x="802" y="753"/>
                      <a:pt x="699" y="767"/>
                      <a:pt x="596" y="767"/>
                    </a:cubicBezTo>
                    <a:cubicBezTo>
                      <a:pt x="372" y="767"/>
                      <a:pt x="147" y="701"/>
                      <a:pt x="1" y="555"/>
                    </a:cubicBezTo>
                    <a:lnTo>
                      <a:pt x="1" y="555"/>
                    </a:lnTo>
                    <a:cubicBezTo>
                      <a:pt x="141" y="976"/>
                      <a:pt x="455" y="1282"/>
                      <a:pt x="776" y="1282"/>
                    </a:cubicBezTo>
                    <a:cubicBezTo>
                      <a:pt x="845" y="1282"/>
                      <a:pt x="914" y="1268"/>
                      <a:pt x="982" y="1237"/>
                    </a:cubicBezTo>
                    <a:cubicBezTo>
                      <a:pt x="1409" y="981"/>
                      <a:pt x="1622" y="512"/>
                      <a:pt x="1579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36"/>
              <p:cNvSpPr/>
              <p:nvPr/>
            </p:nvSpPr>
            <p:spPr>
              <a:xfrm>
                <a:off x="9208934" y="2856062"/>
                <a:ext cx="85651" cy="14404"/>
              </a:xfrm>
              <a:custGeom>
                <a:avLst/>
                <a:gdLst/>
                <a:ahLst/>
                <a:cxnLst/>
                <a:rect l="l" t="t" r="r" b="b"/>
                <a:pathLst>
                  <a:path w="5334" h="897" extrusionOk="0">
                    <a:moveTo>
                      <a:pt x="300" y="1"/>
                    </a:moveTo>
                    <a:cubicBezTo>
                      <a:pt x="129" y="1"/>
                      <a:pt x="44" y="214"/>
                      <a:pt x="1" y="470"/>
                    </a:cubicBezTo>
                    <a:cubicBezTo>
                      <a:pt x="44" y="726"/>
                      <a:pt x="129" y="897"/>
                      <a:pt x="300" y="897"/>
                    </a:cubicBezTo>
                    <a:lnTo>
                      <a:pt x="5035" y="897"/>
                    </a:lnTo>
                    <a:cubicBezTo>
                      <a:pt x="5163" y="897"/>
                      <a:pt x="5291" y="726"/>
                      <a:pt x="5334" y="470"/>
                    </a:cubicBezTo>
                    <a:cubicBezTo>
                      <a:pt x="5291" y="214"/>
                      <a:pt x="5163" y="1"/>
                      <a:pt x="5035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36"/>
              <p:cNvSpPr/>
              <p:nvPr/>
            </p:nvSpPr>
            <p:spPr>
              <a:xfrm>
                <a:off x="9312377" y="2856062"/>
                <a:ext cx="52765" cy="14404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897" extrusionOk="0">
                    <a:moveTo>
                      <a:pt x="214" y="1"/>
                    </a:moveTo>
                    <a:cubicBezTo>
                      <a:pt x="129" y="1"/>
                      <a:pt x="86" y="214"/>
                      <a:pt x="43" y="470"/>
                    </a:cubicBezTo>
                    <a:cubicBezTo>
                      <a:pt x="1" y="726"/>
                      <a:pt x="129" y="897"/>
                      <a:pt x="214" y="897"/>
                    </a:cubicBezTo>
                    <a:lnTo>
                      <a:pt x="3072" y="897"/>
                    </a:lnTo>
                    <a:cubicBezTo>
                      <a:pt x="3158" y="897"/>
                      <a:pt x="3243" y="726"/>
                      <a:pt x="3243" y="470"/>
                    </a:cubicBezTo>
                    <a:cubicBezTo>
                      <a:pt x="3286" y="214"/>
                      <a:pt x="3158" y="1"/>
                      <a:pt x="3072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36"/>
              <p:cNvSpPr/>
              <p:nvPr/>
            </p:nvSpPr>
            <p:spPr>
              <a:xfrm>
                <a:off x="9339097" y="2819499"/>
                <a:ext cx="47289" cy="17422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1085" extrusionOk="0">
                    <a:moveTo>
                      <a:pt x="845" y="1"/>
                    </a:moveTo>
                    <a:cubicBezTo>
                      <a:pt x="387" y="1"/>
                      <a:pt x="73" y="96"/>
                      <a:pt x="43" y="273"/>
                    </a:cubicBezTo>
                    <a:cubicBezTo>
                      <a:pt x="0" y="529"/>
                      <a:pt x="555" y="870"/>
                      <a:pt x="1366" y="998"/>
                    </a:cubicBezTo>
                    <a:cubicBezTo>
                      <a:pt x="1644" y="1057"/>
                      <a:pt x="1907" y="1085"/>
                      <a:pt x="2134" y="1085"/>
                    </a:cubicBezTo>
                    <a:cubicBezTo>
                      <a:pt x="2569" y="1085"/>
                      <a:pt x="2873" y="981"/>
                      <a:pt x="2901" y="785"/>
                    </a:cubicBezTo>
                    <a:cubicBezTo>
                      <a:pt x="2944" y="529"/>
                      <a:pt x="2347" y="230"/>
                      <a:pt x="1536" y="59"/>
                    </a:cubicBezTo>
                    <a:cubicBezTo>
                      <a:pt x="1285" y="20"/>
                      <a:pt x="1051" y="1"/>
                      <a:pt x="845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36"/>
              <p:cNvSpPr/>
              <p:nvPr/>
            </p:nvSpPr>
            <p:spPr>
              <a:xfrm>
                <a:off x="9306901" y="2808805"/>
                <a:ext cx="30846" cy="10293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641" extrusionOk="0">
                    <a:moveTo>
                      <a:pt x="939" y="0"/>
                    </a:moveTo>
                    <a:cubicBezTo>
                      <a:pt x="384" y="0"/>
                      <a:pt x="0" y="171"/>
                      <a:pt x="0" y="342"/>
                    </a:cubicBezTo>
                    <a:cubicBezTo>
                      <a:pt x="0" y="512"/>
                      <a:pt x="427" y="640"/>
                      <a:pt x="939" y="640"/>
                    </a:cubicBezTo>
                    <a:cubicBezTo>
                      <a:pt x="1494" y="640"/>
                      <a:pt x="1920" y="469"/>
                      <a:pt x="1920" y="299"/>
                    </a:cubicBezTo>
                    <a:cubicBezTo>
                      <a:pt x="1920" y="128"/>
                      <a:pt x="1451" y="0"/>
                      <a:pt x="939" y="0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15" name="Google Shape;1315;p36"/>
          <p:cNvGrpSpPr/>
          <p:nvPr/>
        </p:nvGrpSpPr>
        <p:grpSpPr>
          <a:xfrm rot="1321491" flipH="1">
            <a:off x="474352" y="4248178"/>
            <a:ext cx="953245" cy="504655"/>
            <a:chOff x="-1074225" y="4512538"/>
            <a:chExt cx="714950" cy="378500"/>
          </a:xfrm>
        </p:grpSpPr>
        <p:sp>
          <p:nvSpPr>
            <p:cNvPr id="1316" name="Google Shape;1316;p36"/>
            <p:cNvSpPr/>
            <p:nvPr/>
          </p:nvSpPr>
          <p:spPr>
            <a:xfrm>
              <a:off x="-962825" y="4548088"/>
              <a:ext cx="188375" cy="120175"/>
            </a:xfrm>
            <a:custGeom>
              <a:avLst/>
              <a:gdLst/>
              <a:ahLst/>
              <a:cxnLst/>
              <a:rect l="l" t="t" r="r" b="b"/>
              <a:pathLst>
                <a:path w="7535" h="4807" extrusionOk="0">
                  <a:moveTo>
                    <a:pt x="2269" y="0"/>
                  </a:moveTo>
                  <a:lnTo>
                    <a:pt x="0" y="2619"/>
                  </a:lnTo>
                  <a:lnTo>
                    <a:pt x="7534" y="4807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6"/>
            <p:cNvSpPr/>
            <p:nvPr/>
          </p:nvSpPr>
          <p:spPr>
            <a:xfrm>
              <a:off x="-1064100" y="4512538"/>
              <a:ext cx="642725" cy="266450"/>
            </a:xfrm>
            <a:custGeom>
              <a:avLst/>
              <a:gdLst/>
              <a:ahLst/>
              <a:cxnLst/>
              <a:rect l="l" t="t" r="r" b="b"/>
              <a:pathLst>
                <a:path w="25709" h="10658" extrusionOk="0">
                  <a:moveTo>
                    <a:pt x="15471" y="1"/>
                  </a:moveTo>
                  <a:cubicBezTo>
                    <a:pt x="14774" y="1"/>
                    <a:pt x="14066" y="74"/>
                    <a:pt x="13395" y="261"/>
                  </a:cubicBezTo>
                  <a:cubicBezTo>
                    <a:pt x="10532" y="1044"/>
                    <a:pt x="8696" y="3582"/>
                    <a:pt x="8696" y="3582"/>
                  </a:cubicBezTo>
                  <a:lnTo>
                    <a:pt x="8075" y="3636"/>
                  </a:lnTo>
                  <a:cubicBezTo>
                    <a:pt x="8075" y="3636"/>
                    <a:pt x="6914" y="1152"/>
                    <a:pt x="5375" y="1098"/>
                  </a:cubicBezTo>
                  <a:cubicBezTo>
                    <a:pt x="5293" y="1094"/>
                    <a:pt x="5208" y="1091"/>
                    <a:pt x="5120" y="1091"/>
                  </a:cubicBezTo>
                  <a:cubicBezTo>
                    <a:pt x="4135" y="1091"/>
                    <a:pt x="2728" y="1465"/>
                    <a:pt x="1" y="4365"/>
                  </a:cubicBezTo>
                  <a:lnTo>
                    <a:pt x="10640" y="10657"/>
                  </a:lnTo>
                  <a:lnTo>
                    <a:pt x="25708" y="9172"/>
                  </a:lnTo>
                  <a:lnTo>
                    <a:pt x="20388" y="963"/>
                  </a:lnTo>
                  <a:cubicBezTo>
                    <a:pt x="20388" y="963"/>
                    <a:pt x="18000" y="1"/>
                    <a:pt x="15471" y="1"/>
                  </a:cubicBez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-1053975" y="4564288"/>
              <a:ext cx="81050" cy="60775"/>
            </a:xfrm>
            <a:custGeom>
              <a:avLst/>
              <a:gdLst/>
              <a:ahLst/>
              <a:cxnLst/>
              <a:rect l="l" t="t" r="r" b="b"/>
              <a:pathLst>
                <a:path w="3242" h="2431" extrusionOk="0">
                  <a:moveTo>
                    <a:pt x="3241" y="0"/>
                  </a:moveTo>
                  <a:lnTo>
                    <a:pt x="3241" y="0"/>
                  </a:lnTo>
                  <a:cubicBezTo>
                    <a:pt x="3241" y="0"/>
                    <a:pt x="1000" y="1026"/>
                    <a:pt x="1" y="2295"/>
                  </a:cubicBezTo>
                  <a:lnTo>
                    <a:pt x="649" y="2430"/>
                  </a:lnTo>
                  <a:cubicBezTo>
                    <a:pt x="973" y="1377"/>
                    <a:pt x="3241" y="0"/>
                    <a:pt x="3241" y="0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6"/>
            <p:cNvSpPr/>
            <p:nvPr/>
          </p:nvSpPr>
          <p:spPr>
            <a:xfrm>
              <a:off x="-997925" y="4570088"/>
              <a:ext cx="98575" cy="24600"/>
            </a:xfrm>
            <a:custGeom>
              <a:avLst/>
              <a:gdLst/>
              <a:ahLst/>
              <a:cxnLst/>
              <a:rect l="l" t="t" r="r" b="b"/>
              <a:pathLst>
                <a:path w="3943" h="984" extrusionOk="0">
                  <a:moveTo>
                    <a:pt x="2190" y="1"/>
                  </a:moveTo>
                  <a:cubicBezTo>
                    <a:pt x="1509" y="1"/>
                    <a:pt x="734" y="287"/>
                    <a:pt x="0" y="983"/>
                  </a:cubicBezTo>
                  <a:cubicBezTo>
                    <a:pt x="748" y="458"/>
                    <a:pt x="1433" y="227"/>
                    <a:pt x="2069" y="227"/>
                  </a:cubicBezTo>
                  <a:cubicBezTo>
                    <a:pt x="2741" y="227"/>
                    <a:pt x="3360" y="485"/>
                    <a:pt x="3943" y="929"/>
                  </a:cubicBezTo>
                  <a:cubicBezTo>
                    <a:pt x="3613" y="370"/>
                    <a:pt x="2962" y="1"/>
                    <a:pt x="2190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6"/>
            <p:cNvSpPr/>
            <p:nvPr/>
          </p:nvSpPr>
          <p:spPr>
            <a:xfrm>
              <a:off x="-837950" y="4525788"/>
              <a:ext cx="162050" cy="93200"/>
            </a:xfrm>
            <a:custGeom>
              <a:avLst/>
              <a:gdLst/>
              <a:ahLst/>
              <a:cxnLst/>
              <a:rect l="l" t="t" r="r" b="b"/>
              <a:pathLst>
                <a:path w="6482" h="3728" extrusionOk="0">
                  <a:moveTo>
                    <a:pt x="6482" y="1"/>
                  </a:moveTo>
                  <a:lnTo>
                    <a:pt x="6482" y="1"/>
                  </a:lnTo>
                  <a:cubicBezTo>
                    <a:pt x="6481" y="1"/>
                    <a:pt x="1702" y="190"/>
                    <a:pt x="1" y="3727"/>
                  </a:cubicBezTo>
                  <a:lnTo>
                    <a:pt x="541" y="3727"/>
                  </a:lnTo>
                  <a:cubicBezTo>
                    <a:pt x="1891" y="1405"/>
                    <a:pt x="3997" y="433"/>
                    <a:pt x="6482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-742750" y="4536413"/>
              <a:ext cx="151925" cy="23850"/>
            </a:xfrm>
            <a:custGeom>
              <a:avLst/>
              <a:gdLst/>
              <a:ahLst/>
              <a:cxnLst/>
              <a:rect l="l" t="t" r="r" b="b"/>
              <a:pathLst>
                <a:path w="6077" h="954" extrusionOk="0">
                  <a:moveTo>
                    <a:pt x="3227" y="1"/>
                  </a:moveTo>
                  <a:cubicBezTo>
                    <a:pt x="2104" y="1"/>
                    <a:pt x="979" y="320"/>
                    <a:pt x="0" y="953"/>
                  </a:cubicBezTo>
                  <a:cubicBezTo>
                    <a:pt x="987" y="460"/>
                    <a:pt x="2035" y="224"/>
                    <a:pt x="3133" y="224"/>
                  </a:cubicBezTo>
                  <a:cubicBezTo>
                    <a:pt x="4080" y="224"/>
                    <a:pt x="5064" y="400"/>
                    <a:pt x="6076" y="737"/>
                  </a:cubicBezTo>
                  <a:cubicBezTo>
                    <a:pt x="5194" y="245"/>
                    <a:pt x="4211" y="1"/>
                    <a:pt x="3227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6"/>
            <p:cNvSpPr/>
            <p:nvPr/>
          </p:nvSpPr>
          <p:spPr>
            <a:xfrm>
              <a:off x="-877100" y="4605913"/>
              <a:ext cx="40525" cy="25475"/>
            </a:xfrm>
            <a:custGeom>
              <a:avLst/>
              <a:gdLst/>
              <a:ahLst/>
              <a:cxnLst/>
              <a:rect l="l" t="t" r="r" b="b"/>
              <a:pathLst>
                <a:path w="1621" h="1019" extrusionOk="0">
                  <a:moveTo>
                    <a:pt x="906" y="0"/>
                  </a:moveTo>
                  <a:cubicBezTo>
                    <a:pt x="597" y="0"/>
                    <a:pt x="303" y="178"/>
                    <a:pt x="136" y="441"/>
                  </a:cubicBezTo>
                  <a:cubicBezTo>
                    <a:pt x="1" y="738"/>
                    <a:pt x="217" y="981"/>
                    <a:pt x="595" y="1009"/>
                  </a:cubicBezTo>
                  <a:cubicBezTo>
                    <a:pt x="639" y="1015"/>
                    <a:pt x="684" y="1019"/>
                    <a:pt x="728" y="1019"/>
                  </a:cubicBezTo>
                  <a:cubicBezTo>
                    <a:pt x="1033" y="1019"/>
                    <a:pt x="1324" y="859"/>
                    <a:pt x="1513" y="576"/>
                  </a:cubicBezTo>
                  <a:cubicBezTo>
                    <a:pt x="1621" y="306"/>
                    <a:pt x="1432" y="36"/>
                    <a:pt x="1027" y="9"/>
                  </a:cubicBezTo>
                  <a:cubicBezTo>
                    <a:pt x="987" y="3"/>
                    <a:pt x="946" y="0"/>
                    <a:pt x="906" y="0"/>
                  </a:cubicBezTo>
                  <a:close/>
                </a:path>
              </a:pathLst>
            </a:custGeom>
            <a:solidFill>
              <a:srgbClr val="725D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6"/>
            <p:cNvSpPr/>
            <p:nvPr/>
          </p:nvSpPr>
          <p:spPr>
            <a:xfrm>
              <a:off x="-1074225" y="4544038"/>
              <a:ext cx="714950" cy="347000"/>
            </a:xfrm>
            <a:custGeom>
              <a:avLst/>
              <a:gdLst/>
              <a:ahLst/>
              <a:cxnLst/>
              <a:rect l="l" t="t" r="r" b="b"/>
              <a:pathLst>
                <a:path w="28598" h="13880" extrusionOk="0">
                  <a:moveTo>
                    <a:pt x="21604" y="0"/>
                  </a:moveTo>
                  <a:lnTo>
                    <a:pt x="9560" y="2781"/>
                  </a:lnTo>
                  <a:lnTo>
                    <a:pt x="8426" y="2916"/>
                  </a:lnTo>
                  <a:lnTo>
                    <a:pt x="136" y="2916"/>
                  </a:lnTo>
                  <a:lnTo>
                    <a:pt x="1" y="3321"/>
                  </a:lnTo>
                  <a:lnTo>
                    <a:pt x="8237" y="12746"/>
                  </a:lnTo>
                  <a:lnTo>
                    <a:pt x="16446" y="13880"/>
                  </a:lnTo>
                  <a:lnTo>
                    <a:pt x="20226" y="13880"/>
                  </a:lnTo>
                  <a:lnTo>
                    <a:pt x="28597" y="11558"/>
                  </a:lnTo>
                  <a:lnTo>
                    <a:pt x="2160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-815650" y="4565638"/>
              <a:ext cx="407775" cy="318650"/>
            </a:xfrm>
            <a:custGeom>
              <a:avLst/>
              <a:gdLst/>
              <a:ahLst/>
              <a:cxnLst/>
              <a:rect l="l" t="t" r="r" b="b"/>
              <a:pathLst>
                <a:path w="16311" h="12746" extrusionOk="0">
                  <a:moveTo>
                    <a:pt x="10774" y="270"/>
                  </a:moveTo>
                  <a:lnTo>
                    <a:pt x="15959" y="9802"/>
                  </a:lnTo>
                  <a:lnTo>
                    <a:pt x="7507" y="12476"/>
                  </a:lnTo>
                  <a:lnTo>
                    <a:pt x="405" y="2782"/>
                  </a:lnTo>
                  <a:lnTo>
                    <a:pt x="10774" y="270"/>
                  </a:lnTo>
                  <a:close/>
                  <a:moveTo>
                    <a:pt x="10855" y="0"/>
                  </a:moveTo>
                  <a:lnTo>
                    <a:pt x="162" y="2620"/>
                  </a:lnTo>
                  <a:lnTo>
                    <a:pt x="0" y="2647"/>
                  </a:lnTo>
                  <a:lnTo>
                    <a:pt x="7345" y="12665"/>
                  </a:lnTo>
                  <a:lnTo>
                    <a:pt x="7399" y="12746"/>
                  </a:lnTo>
                  <a:lnTo>
                    <a:pt x="16310" y="9964"/>
                  </a:lnTo>
                  <a:lnTo>
                    <a:pt x="10855" y="0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6"/>
            <p:cNvSpPr/>
            <p:nvPr/>
          </p:nvSpPr>
          <p:spPr>
            <a:xfrm>
              <a:off x="-1074225" y="4627063"/>
              <a:ext cx="411150" cy="263975"/>
            </a:xfrm>
            <a:custGeom>
              <a:avLst/>
              <a:gdLst/>
              <a:ahLst/>
              <a:cxnLst/>
              <a:rect l="l" t="t" r="r" b="b"/>
              <a:pathLst>
                <a:path w="16446" h="10559" extrusionOk="0">
                  <a:moveTo>
                    <a:pt x="1" y="0"/>
                  </a:moveTo>
                  <a:lnTo>
                    <a:pt x="8237" y="9425"/>
                  </a:lnTo>
                  <a:lnTo>
                    <a:pt x="16446" y="10559"/>
                  </a:lnTo>
                  <a:lnTo>
                    <a:pt x="16446" y="10559"/>
                  </a:lnTo>
                  <a:lnTo>
                    <a:pt x="8426" y="1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6"/>
            <p:cNvSpPr/>
            <p:nvPr/>
          </p:nvSpPr>
          <p:spPr>
            <a:xfrm>
              <a:off x="-1049250" y="4639888"/>
              <a:ext cx="346350" cy="230900"/>
            </a:xfrm>
            <a:custGeom>
              <a:avLst/>
              <a:gdLst/>
              <a:ahLst/>
              <a:cxnLst/>
              <a:rect l="l" t="t" r="r" b="b"/>
              <a:pathLst>
                <a:path w="13854" h="9236" extrusionOk="0">
                  <a:moveTo>
                    <a:pt x="568" y="271"/>
                  </a:moveTo>
                  <a:lnTo>
                    <a:pt x="7049" y="649"/>
                  </a:lnTo>
                  <a:lnTo>
                    <a:pt x="13341" y="9020"/>
                  </a:lnTo>
                  <a:lnTo>
                    <a:pt x="13341" y="9020"/>
                  </a:lnTo>
                  <a:lnTo>
                    <a:pt x="7535" y="8237"/>
                  </a:lnTo>
                  <a:lnTo>
                    <a:pt x="568" y="271"/>
                  </a:lnTo>
                  <a:close/>
                  <a:moveTo>
                    <a:pt x="1" y="1"/>
                  </a:moveTo>
                  <a:lnTo>
                    <a:pt x="7292" y="8372"/>
                  </a:lnTo>
                  <a:lnTo>
                    <a:pt x="13854" y="9236"/>
                  </a:lnTo>
                  <a:lnTo>
                    <a:pt x="13854" y="9236"/>
                  </a:lnTo>
                  <a:lnTo>
                    <a:pt x="13827" y="9182"/>
                  </a:lnTo>
                  <a:lnTo>
                    <a:pt x="7211" y="406"/>
                  </a:lnTo>
                  <a:lnTo>
                    <a:pt x="7076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7" name="Google Shape;1327;p36"/>
          <p:cNvGrpSpPr/>
          <p:nvPr/>
        </p:nvGrpSpPr>
        <p:grpSpPr>
          <a:xfrm>
            <a:off x="10764384" y="5454900"/>
            <a:ext cx="953267" cy="504667"/>
            <a:chOff x="-1074225" y="4512538"/>
            <a:chExt cx="714950" cy="378500"/>
          </a:xfrm>
        </p:grpSpPr>
        <p:sp>
          <p:nvSpPr>
            <p:cNvPr id="1328" name="Google Shape;1328;p36"/>
            <p:cNvSpPr/>
            <p:nvPr/>
          </p:nvSpPr>
          <p:spPr>
            <a:xfrm>
              <a:off x="-962825" y="4548088"/>
              <a:ext cx="188375" cy="120175"/>
            </a:xfrm>
            <a:custGeom>
              <a:avLst/>
              <a:gdLst/>
              <a:ahLst/>
              <a:cxnLst/>
              <a:rect l="l" t="t" r="r" b="b"/>
              <a:pathLst>
                <a:path w="7535" h="4807" extrusionOk="0">
                  <a:moveTo>
                    <a:pt x="2269" y="0"/>
                  </a:moveTo>
                  <a:lnTo>
                    <a:pt x="0" y="2619"/>
                  </a:lnTo>
                  <a:lnTo>
                    <a:pt x="7534" y="4807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6"/>
            <p:cNvSpPr/>
            <p:nvPr/>
          </p:nvSpPr>
          <p:spPr>
            <a:xfrm>
              <a:off x="-1064100" y="4512538"/>
              <a:ext cx="642725" cy="266450"/>
            </a:xfrm>
            <a:custGeom>
              <a:avLst/>
              <a:gdLst/>
              <a:ahLst/>
              <a:cxnLst/>
              <a:rect l="l" t="t" r="r" b="b"/>
              <a:pathLst>
                <a:path w="25709" h="10658" extrusionOk="0">
                  <a:moveTo>
                    <a:pt x="15471" y="1"/>
                  </a:moveTo>
                  <a:cubicBezTo>
                    <a:pt x="14774" y="1"/>
                    <a:pt x="14066" y="74"/>
                    <a:pt x="13395" y="261"/>
                  </a:cubicBezTo>
                  <a:cubicBezTo>
                    <a:pt x="10532" y="1044"/>
                    <a:pt x="8696" y="3582"/>
                    <a:pt x="8696" y="3582"/>
                  </a:cubicBezTo>
                  <a:lnTo>
                    <a:pt x="8075" y="3636"/>
                  </a:lnTo>
                  <a:cubicBezTo>
                    <a:pt x="8075" y="3636"/>
                    <a:pt x="6914" y="1152"/>
                    <a:pt x="5375" y="1098"/>
                  </a:cubicBezTo>
                  <a:cubicBezTo>
                    <a:pt x="5293" y="1094"/>
                    <a:pt x="5208" y="1091"/>
                    <a:pt x="5120" y="1091"/>
                  </a:cubicBezTo>
                  <a:cubicBezTo>
                    <a:pt x="4135" y="1091"/>
                    <a:pt x="2728" y="1465"/>
                    <a:pt x="1" y="4365"/>
                  </a:cubicBezTo>
                  <a:lnTo>
                    <a:pt x="10640" y="10657"/>
                  </a:lnTo>
                  <a:lnTo>
                    <a:pt x="25708" y="9172"/>
                  </a:lnTo>
                  <a:lnTo>
                    <a:pt x="20388" y="963"/>
                  </a:lnTo>
                  <a:cubicBezTo>
                    <a:pt x="20388" y="963"/>
                    <a:pt x="18000" y="1"/>
                    <a:pt x="15471" y="1"/>
                  </a:cubicBez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>
              <a:off x="-1053975" y="4564288"/>
              <a:ext cx="81050" cy="60775"/>
            </a:xfrm>
            <a:custGeom>
              <a:avLst/>
              <a:gdLst/>
              <a:ahLst/>
              <a:cxnLst/>
              <a:rect l="l" t="t" r="r" b="b"/>
              <a:pathLst>
                <a:path w="3242" h="2431" extrusionOk="0">
                  <a:moveTo>
                    <a:pt x="3241" y="0"/>
                  </a:moveTo>
                  <a:lnTo>
                    <a:pt x="3241" y="0"/>
                  </a:lnTo>
                  <a:cubicBezTo>
                    <a:pt x="3241" y="0"/>
                    <a:pt x="1000" y="1026"/>
                    <a:pt x="1" y="2295"/>
                  </a:cubicBezTo>
                  <a:lnTo>
                    <a:pt x="649" y="2430"/>
                  </a:lnTo>
                  <a:cubicBezTo>
                    <a:pt x="973" y="1377"/>
                    <a:pt x="3241" y="0"/>
                    <a:pt x="3241" y="0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>
              <a:off x="-997925" y="4570088"/>
              <a:ext cx="98575" cy="24600"/>
            </a:xfrm>
            <a:custGeom>
              <a:avLst/>
              <a:gdLst/>
              <a:ahLst/>
              <a:cxnLst/>
              <a:rect l="l" t="t" r="r" b="b"/>
              <a:pathLst>
                <a:path w="3943" h="984" extrusionOk="0">
                  <a:moveTo>
                    <a:pt x="2190" y="1"/>
                  </a:moveTo>
                  <a:cubicBezTo>
                    <a:pt x="1509" y="1"/>
                    <a:pt x="734" y="287"/>
                    <a:pt x="0" y="983"/>
                  </a:cubicBezTo>
                  <a:cubicBezTo>
                    <a:pt x="748" y="458"/>
                    <a:pt x="1433" y="227"/>
                    <a:pt x="2069" y="227"/>
                  </a:cubicBezTo>
                  <a:cubicBezTo>
                    <a:pt x="2741" y="227"/>
                    <a:pt x="3360" y="485"/>
                    <a:pt x="3943" y="929"/>
                  </a:cubicBezTo>
                  <a:cubicBezTo>
                    <a:pt x="3613" y="370"/>
                    <a:pt x="2962" y="1"/>
                    <a:pt x="2190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6"/>
            <p:cNvSpPr/>
            <p:nvPr/>
          </p:nvSpPr>
          <p:spPr>
            <a:xfrm>
              <a:off x="-837950" y="4525788"/>
              <a:ext cx="162050" cy="93200"/>
            </a:xfrm>
            <a:custGeom>
              <a:avLst/>
              <a:gdLst/>
              <a:ahLst/>
              <a:cxnLst/>
              <a:rect l="l" t="t" r="r" b="b"/>
              <a:pathLst>
                <a:path w="6482" h="3728" extrusionOk="0">
                  <a:moveTo>
                    <a:pt x="6482" y="1"/>
                  </a:moveTo>
                  <a:lnTo>
                    <a:pt x="6482" y="1"/>
                  </a:lnTo>
                  <a:cubicBezTo>
                    <a:pt x="6481" y="1"/>
                    <a:pt x="1702" y="190"/>
                    <a:pt x="1" y="3727"/>
                  </a:cubicBezTo>
                  <a:lnTo>
                    <a:pt x="541" y="3727"/>
                  </a:lnTo>
                  <a:cubicBezTo>
                    <a:pt x="1891" y="1405"/>
                    <a:pt x="3997" y="433"/>
                    <a:pt x="6482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6"/>
            <p:cNvSpPr/>
            <p:nvPr/>
          </p:nvSpPr>
          <p:spPr>
            <a:xfrm>
              <a:off x="-742750" y="4536413"/>
              <a:ext cx="151925" cy="23850"/>
            </a:xfrm>
            <a:custGeom>
              <a:avLst/>
              <a:gdLst/>
              <a:ahLst/>
              <a:cxnLst/>
              <a:rect l="l" t="t" r="r" b="b"/>
              <a:pathLst>
                <a:path w="6077" h="954" extrusionOk="0">
                  <a:moveTo>
                    <a:pt x="3227" y="1"/>
                  </a:moveTo>
                  <a:cubicBezTo>
                    <a:pt x="2104" y="1"/>
                    <a:pt x="979" y="320"/>
                    <a:pt x="0" y="953"/>
                  </a:cubicBezTo>
                  <a:cubicBezTo>
                    <a:pt x="987" y="460"/>
                    <a:pt x="2035" y="224"/>
                    <a:pt x="3133" y="224"/>
                  </a:cubicBezTo>
                  <a:cubicBezTo>
                    <a:pt x="4080" y="224"/>
                    <a:pt x="5064" y="400"/>
                    <a:pt x="6076" y="737"/>
                  </a:cubicBezTo>
                  <a:cubicBezTo>
                    <a:pt x="5194" y="245"/>
                    <a:pt x="4211" y="1"/>
                    <a:pt x="3227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>
              <a:off x="-877100" y="4605913"/>
              <a:ext cx="40525" cy="25475"/>
            </a:xfrm>
            <a:custGeom>
              <a:avLst/>
              <a:gdLst/>
              <a:ahLst/>
              <a:cxnLst/>
              <a:rect l="l" t="t" r="r" b="b"/>
              <a:pathLst>
                <a:path w="1621" h="1019" extrusionOk="0">
                  <a:moveTo>
                    <a:pt x="906" y="0"/>
                  </a:moveTo>
                  <a:cubicBezTo>
                    <a:pt x="597" y="0"/>
                    <a:pt x="303" y="178"/>
                    <a:pt x="136" y="441"/>
                  </a:cubicBezTo>
                  <a:cubicBezTo>
                    <a:pt x="1" y="738"/>
                    <a:pt x="217" y="981"/>
                    <a:pt x="595" y="1009"/>
                  </a:cubicBezTo>
                  <a:cubicBezTo>
                    <a:pt x="639" y="1015"/>
                    <a:pt x="684" y="1019"/>
                    <a:pt x="728" y="1019"/>
                  </a:cubicBezTo>
                  <a:cubicBezTo>
                    <a:pt x="1033" y="1019"/>
                    <a:pt x="1324" y="859"/>
                    <a:pt x="1513" y="576"/>
                  </a:cubicBezTo>
                  <a:cubicBezTo>
                    <a:pt x="1621" y="306"/>
                    <a:pt x="1432" y="36"/>
                    <a:pt x="1027" y="9"/>
                  </a:cubicBezTo>
                  <a:cubicBezTo>
                    <a:pt x="987" y="3"/>
                    <a:pt x="946" y="0"/>
                    <a:pt x="906" y="0"/>
                  </a:cubicBezTo>
                  <a:close/>
                </a:path>
              </a:pathLst>
            </a:custGeom>
            <a:solidFill>
              <a:srgbClr val="725D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>
              <a:off x="-1074225" y="4544038"/>
              <a:ext cx="714950" cy="347000"/>
            </a:xfrm>
            <a:custGeom>
              <a:avLst/>
              <a:gdLst/>
              <a:ahLst/>
              <a:cxnLst/>
              <a:rect l="l" t="t" r="r" b="b"/>
              <a:pathLst>
                <a:path w="28598" h="13880" extrusionOk="0">
                  <a:moveTo>
                    <a:pt x="21604" y="0"/>
                  </a:moveTo>
                  <a:lnTo>
                    <a:pt x="9560" y="2781"/>
                  </a:lnTo>
                  <a:lnTo>
                    <a:pt x="8426" y="2916"/>
                  </a:lnTo>
                  <a:lnTo>
                    <a:pt x="136" y="2916"/>
                  </a:lnTo>
                  <a:lnTo>
                    <a:pt x="1" y="3321"/>
                  </a:lnTo>
                  <a:lnTo>
                    <a:pt x="8237" y="12746"/>
                  </a:lnTo>
                  <a:lnTo>
                    <a:pt x="16446" y="13880"/>
                  </a:lnTo>
                  <a:lnTo>
                    <a:pt x="20226" y="13880"/>
                  </a:lnTo>
                  <a:lnTo>
                    <a:pt x="28597" y="11558"/>
                  </a:lnTo>
                  <a:lnTo>
                    <a:pt x="21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6"/>
            <p:cNvSpPr/>
            <p:nvPr/>
          </p:nvSpPr>
          <p:spPr>
            <a:xfrm>
              <a:off x="-836575" y="4548088"/>
              <a:ext cx="382800" cy="253850"/>
            </a:xfrm>
            <a:custGeom>
              <a:avLst/>
              <a:gdLst/>
              <a:ahLst/>
              <a:cxnLst/>
              <a:rect l="l" t="t" r="r" b="b"/>
              <a:pathLst>
                <a:path w="15312" h="10154" extrusionOk="0">
                  <a:moveTo>
                    <a:pt x="12126" y="0"/>
                  </a:moveTo>
                  <a:lnTo>
                    <a:pt x="82" y="2781"/>
                  </a:lnTo>
                  <a:lnTo>
                    <a:pt x="1" y="2781"/>
                  </a:lnTo>
                  <a:cubicBezTo>
                    <a:pt x="838" y="4699"/>
                    <a:pt x="2107" y="6373"/>
                    <a:pt x="3727" y="7642"/>
                  </a:cubicBezTo>
                  <a:cubicBezTo>
                    <a:pt x="5795" y="9315"/>
                    <a:pt x="8089" y="10154"/>
                    <a:pt x="10091" y="10154"/>
                  </a:cubicBezTo>
                  <a:cubicBezTo>
                    <a:pt x="11934" y="10154"/>
                    <a:pt x="13530" y="9444"/>
                    <a:pt x="14475" y="8020"/>
                  </a:cubicBezTo>
                  <a:cubicBezTo>
                    <a:pt x="14988" y="7183"/>
                    <a:pt x="15285" y="6238"/>
                    <a:pt x="15312" y="5266"/>
                  </a:cubicBezTo>
                  <a:lnTo>
                    <a:pt x="12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6"/>
            <p:cNvSpPr/>
            <p:nvPr/>
          </p:nvSpPr>
          <p:spPr>
            <a:xfrm>
              <a:off x="-815650" y="4565638"/>
              <a:ext cx="407775" cy="318650"/>
            </a:xfrm>
            <a:custGeom>
              <a:avLst/>
              <a:gdLst/>
              <a:ahLst/>
              <a:cxnLst/>
              <a:rect l="l" t="t" r="r" b="b"/>
              <a:pathLst>
                <a:path w="16311" h="12746" extrusionOk="0">
                  <a:moveTo>
                    <a:pt x="10774" y="270"/>
                  </a:moveTo>
                  <a:lnTo>
                    <a:pt x="15959" y="9802"/>
                  </a:lnTo>
                  <a:lnTo>
                    <a:pt x="7507" y="12476"/>
                  </a:lnTo>
                  <a:lnTo>
                    <a:pt x="405" y="2782"/>
                  </a:lnTo>
                  <a:lnTo>
                    <a:pt x="10774" y="270"/>
                  </a:lnTo>
                  <a:close/>
                  <a:moveTo>
                    <a:pt x="10855" y="0"/>
                  </a:moveTo>
                  <a:lnTo>
                    <a:pt x="162" y="2620"/>
                  </a:lnTo>
                  <a:lnTo>
                    <a:pt x="0" y="2647"/>
                  </a:lnTo>
                  <a:lnTo>
                    <a:pt x="7345" y="12665"/>
                  </a:lnTo>
                  <a:lnTo>
                    <a:pt x="7399" y="12746"/>
                  </a:lnTo>
                  <a:lnTo>
                    <a:pt x="16310" y="9964"/>
                  </a:lnTo>
                  <a:lnTo>
                    <a:pt x="10855" y="0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6"/>
            <p:cNvSpPr/>
            <p:nvPr/>
          </p:nvSpPr>
          <p:spPr>
            <a:xfrm>
              <a:off x="-1074225" y="4627063"/>
              <a:ext cx="411150" cy="263975"/>
            </a:xfrm>
            <a:custGeom>
              <a:avLst/>
              <a:gdLst/>
              <a:ahLst/>
              <a:cxnLst/>
              <a:rect l="l" t="t" r="r" b="b"/>
              <a:pathLst>
                <a:path w="16446" h="10559" extrusionOk="0">
                  <a:moveTo>
                    <a:pt x="1" y="0"/>
                  </a:moveTo>
                  <a:lnTo>
                    <a:pt x="8237" y="9425"/>
                  </a:lnTo>
                  <a:lnTo>
                    <a:pt x="16446" y="10559"/>
                  </a:lnTo>
                  <a:lnTo>
                    <a:pt x="16446" y="10559"/>
                  </a:lnTo>
                  <a:lnTo>
                    <a:pt x="8426" y="1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6"/>
            <p:cNvSpPr/>
            <p:nvPr/>
          </p:nvSpPr>
          <p:spPr>
            <a:xfrm>
              <a:off x="-1049250" y="4639888"/>
              <a:ext cx="346350" cy="230900"/>
            </a:xfrm>
            <a:custGeom>
              <a:avLst/>
              <a:gdLst/>
              <a:ahLst/>
              <a:cxnLst/>
              <a:rect l="l" t="t" r="r" b="b"/>
              <a:pathLst>
                <a:path w="13854" h="9236" extrusionOk="0">
                  <a:moveTo>
                    <a:pt x="568" y="271"/>
                  </a:moveTo>
                  <a:lnTo>
                    <a:pt x="7049" y="649"/>
                  </a:lnTo>
                  <a:lnTo>
                    <a:pt x="13341" y="9020"/>
                  </a:lnTo>
                  <a:lnTo>
                    <a:pt x="13341" y="9020"/>
                  </a:lnTo>
                  <a:lnTo>
                    <a:pt x="7535" y="8237"/>
                  </a:lnTo>
                  <a:lnTo>
                    <a:pt x="568" y="271"/>
                  </a:lnTo>
                  <a:close/>
                  <a:moveTo>
                    <a:pt x="1" y="1"/>
                  </a:moveTo>
                  <a:lnTo>
                    <a:pt x="7292" y="8372"/>
                  </a:lnTo>
                  <a:lnTo>
                    <a:pt x="13854" y="9236"/>
                  </a:lnTo>
                  <a:lnTo>
                    <a:pt x="13854" y="9236"/>
                  </a:lnTo>
                  <a:lnTo>
                    <a:pt x="13827" y="9182"/>
                  </a:lnTo>
                  <a:lnTo>
                    <a:pt x="7211" y="406"/>
                  </a:lnTo>
                  <a:lnTo>
                    <a:pt x="7076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40" name="Google Shape;1340;p36"/>
          <p:cNvSpPr/>
          <p:nvPr/>
        </p:nvSpPr>
        <p:spPr>
          <a:xfrm>
            <a:off x="6" y="1356934"/>
            <a:ext cx="12191989" cy="104001"/>
          </a:xfrm>
          <a:custGeom>
            <a:avLst/>
            <a:gdLst/>
            <a:ahLst/>
            <a:cxnLst/>
            <a:rect l="l" t="t" r="r" b="b"/>
            <a:pathLst>
              <a:path w="27171" h="525" extrusionOk="0">
                <a:moveTo>
                  <a:pt x="1" y="1"/>
                </a:moveTo>
                <a:lnTo>
                  <a:pt x="1" y="525"/>
                </a:lnTo>
                <a:lnTo>
                  <a:pt x="27171" y="525"/>
                </a:lnTo>
                <a:lnTo>
                  <a:pt x="27171" y="1"/>
                </a:ln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931024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57A5-8A7A-4376-B28C-CFF6B7BD6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0D7A36-C00A-44D8-932E-5B9F37537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CFD6A-3242-4A26-B3B4-E14F5B17F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9B1E2-3BD6-4B54-9748-2AC9BADD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E29C3-F8C2-43AE-AE2B-51358EFF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084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37ED1-4A9C-47F1-861B-2052A46C5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07931-1D9E-427C-A0DB-C0154F741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CE4D0-E797-44A6-BD7D-D62D7D5E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43BFD-962D-41A0-8315-CA9F307DB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7E510-6785-460B-B652-B055B4101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39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E28BF-33C7-44C6-8211-065C95B6D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234E3-7F68-4D03-8C65-9EA37D3C7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8B78E-4683-4582-943C-2667B0A8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427E0-14EA-430A-9B81-34C7EA54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1BF51-2815-49F5-B013-13F0DD40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1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E35E2-9EB5-4928-B642-1BB74D9FB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CC8CB-E5D1-475C-814F-27345FC04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0F1FF-C4CB-4570-B861-7F627B012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9E052-1993-4366-95F6-5AF99104B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443B7-50BE-4024-A143-24B48FE2C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26C9F-1754-4A27-AD73-C664961A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12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 txBox="1">
            <a:spLocks noGrp="1"/>
          </p:cNvSpPr>
          <p:nvPr>
            <p:ph type="title"/>
          </p:nvPr>
        </p:nvSpPr>
        <p:spPr>
          <a:xfrm>
            <a:off x="1460351" y="3594100"/>
            <a:ext cx="4432400" cy="53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2"/>
          </p:nvPr>
        </p:nvSpPr>
        <p:spPr>
          <a:xfrm>
            <a:off x="6299249" y="3594100"/>
            <a:ext cx="4432400" cy="53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1"/>
          </p:nvPr>
        </p:nvSpPr>
        <p:spPr>
          <a:xfrm>
            <a:off x="6299249" y="4031367"/>
            <a:ext cx="4432400" cy="113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3"/>
          </p:nvPr>
        </p:nvSpPr>
        <p:spPr>
          <a:xfrm>
            <a:off x="1460351" y="4031367"/>
            <a:ext cx="4432400" cy="113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4" name="Google Shape;144;p5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sp>
          <p:nvSpPr>
            <p:cNvPr id="145" name="Google Shape;145;p5"/>
            <p:cNvSpPr/>
            <p:nvPr/>
          </p:nvSpPr>
          <p:spPr>
            <a:xfrm>
              <a:off x="8868499" y="258010"/>
              <a:ext cx="274226" cy="5038749"/>
            </a:xfrm>
            <a:custGeom>
              <a:avLst/>
              <a:gdLst/>
              <a:ahLst/>
              <a:cxnLst/>
              <a:rect l="l" t="t" r="r" b="b"/>
              <a:pathLst>
                <a:path w="860" h="38738" extrusionOk="0">
                  <a:moveTo>
                    <a:pt x="0" y="0"/>
                  </a:moveTo>
                  <a:lnTo>
                    <a:pt x="0" y="38737"/>
                  </a:lnTo>
                  <a:lnTo>
                    <a:pt x="860" y="38737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100" y="247650"/>
              <a:ext cx="274225" cy="5049014"/>
            </a:xfrm>
            <a:custGeom>
              <a:avLst/>
              <a:gdLst/>
              <a:ahLst/>
              <a:cxnLst/>
              <a:rect l="l" t="t" r="r" b="b"/>
              <a:pathLst>
                <a:path w="850" h="38738" extrusionOk="0">
                  <a:moveTo>
                    <a:pt x="0" y="0"/>
                  </a:moveTo>
                  <a:lnTo>
                    <a:pt x="0" y="38737"/>
                  </a:lnTo>
                  <a:lnTo>
                    <a:pt x="850" y="38737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grpSp>
          <p:nvGrpSpPr>
            <p:cNvPr id="147" name="Google Shape;147;p5"/>
            <p:cNvGrpSpPr/>
            <p:nvPr/>
          </p:nvGrpSpPr>
          <p:grpSpPr>
            <a:xfrm>
              <a:off x="243846" y="4810252"/>
              <a:ext cx="8625625" cy="318713"/>
              <a:chOff x="188112" y="4401147"/>
              <a:chExt cx="8663745" cy="305867"/>
            </a:xfrm>
          </p:grpSpPr>
          <p:sp>
            <p:nvSpPr>
              <p:cNvPr id="148" name="Google Shape;148;p5"/>
              <p:cNvSpPr/>
              <p:nvPr/>
            </p:nvSpPr>
            <p:spPr>
              <a:xfrm>
                <a:off x="188112" y="4401147"/>
                <a:ext cx="8663745" cy="305867"/>
              </a:xfrm>
              <a:custGeom>
                <a:avLst/>
                <a:gdLst/>
                <a:ahLst/>
                <a:cxnLst/>
                <a:rect l="l" t="t" r="r" b="b"/>
                <a:pathLst>
                  <a:path w="27171" h="3178" extrusionOk="0">
                    <a:moveTo>
                      <a:pt x="1" y="0"/>
                    </a:moveTo>
                    <a:lnTo>
                      <a:pt x="1" y="3177"/>
                    </a:lnTo>
                    <a:lnTo>
                      <a:pt x="27171" y="3177"/>
                    </a:lnTo>
                    <a:lnTo>
                      <a:pt x="271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</a:endParaRPr>
              </a:p>
            </p:txBody>
          </p:sp>
          <p:sp>
            <p:nvSpPr>
              <p:cNvPr id="149" name="Google Shape;149;p5"/>
              <p:cNvSpPr/>
              <p:nvPr/>
            </p:nvSpPr>
            <p:spPr>
              <a:xfrm>
                <a:off x="1201135" y="4401147"/>
                <a:ext cx="6647593" cy="305867"/>
              </a:xfrm>
              <a:custGeom>
                <a:avLst/>
                <a:gdLst/>
                <a:ahLst/>
                <a:cxnLst/>
                <a:rect l="l" t="t" r="r" b="b"/>
                <a:pathLst>
                  <a:path w="20848" h="3178" extrusionOk="0">
                    <a:moveTo>
                      <a:pt x="1" y="0"/>
                    </a:moveTo>
                    <a:lnTo>
                      <a:pt x="378" y="3177"/>
                    </a:lnTo>
                    <a:lnTo>
                      <a:pt x="20470" y="3177"/>
                    </a:lnTo>
                    <a:lnTo>
                      <a:pt x="2084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</a:endParaRPr>
              </a:p>
            </p:txBody>
          </p:sp>
          <p:sp>
            <p:nvSpPr>
              <p:cNvPr id="150" name="Google Shape;150;p5"/>
              <p:cNvSpPr/>
              <p:nvPr/>
            </p:nvSpPr>
            <p:spPr>
              <a:xfrm>
                <a:off x="743887" y="4570540"/>
                <a:ext cx="220332" cy="5563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151" name="Google Shape;151;p5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-134261" y="34637"/>
              <a:ext cx="9409084" cy="261761"/>
            </a:xfrm>
            <a:custGeom>
              <a:avLst/>
              <a:gdLst/>
              <a:ahLst/>
              <a:cxnLst/>
              <a:rect l="l" t="t" r="r" b="b"/>
              <a:pathLst>
                <a:path w="30138" h="1658" extrusionOk="0">
                  <a:moveTo>
                    <a:pt x="902" y="0"/>
                  </a:moveTo>
                  <a:cubicBezTo>
                    <a:pt x="0" y="0"/>
                    <a:pt x="0" y="1657"/>
                    <a:pt x="902" y="1657"/>
                  </a:cubicBezTo>
                  <a:lnTo>
                    <a:pt x="29247" y="1657"/>
                  </a:lnTo>
                  <a:cubicBezTo>
                    <a:pt x="30138" y="1657"/>
                    <a:pt x="30138" y="0"/>
                    <a:pt x="29247" y="0"/>
                  </a:cubicBez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-540125" y="-190500"/>
              <a:ext cx="10224238" cy="266655"/>
            </a:xfrm>
            <a:custGeom>
              <a:avLst/>
              <a:gdLst/>
              <a:ahLst/>
              <a:cxnLst/>
              <a:rect l="l" t="t" r="r" b="b"/>
              <a:pathLst>
                <a:path w="32749" h="1689" extrusionOk="0">
                  <a:moveTo>
                    <a:pt x="0" y="0"/>
                  </a:moveTo>
                  <a:lnTo>
                    <a:pt x="0" y="315"/>
                  </a:lnTo>
                  <a:lnTo>
                    <a:pt x="902" y="1028"/>
                  </a:lnTo>
                  <a:cubicBezTo>
                    <a:pt x="902" y="1395"/>
                    <a:pt x="1195" y="1688"/>
                    <a:pt x="1562" y="1688"/>
                  </a:cubicBezTo>
                  <a:lnTo>
                    <a:pt x="31186" y="1688"/>
                  </a:lnTo>
                  <a:cubicBezTo>
                    <a:pt x="31553" y="1688"/>
                    <a:pt x="31847" y="1395"/>
                    <a:pt x="31847" y="1028"/>
                  </a:cubicBezTo>
                  <a:lnTo>
                    <a:pt x="32749" y="315"/>
                  </a:lnTo>
                  <a:lnTo>
                    <a:pt x="32749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-540125" y="-190500"/>
              <a:ext cx="10221116" cy="49731"/>
            </a:xfrm>
            <a:custGeom>
              <a:avLst/>
              <a:gdLst/>
              <a:ahLst/>
              <a:cxnLst/>
              <a:rect l="l" t="t" r="r" b="b"/>
              <a:pathLst>
                <a:path w="32739" h="315" extrusionOk="0">
                  <a:moveTo>
                    <a:pt x="0" y="0"/>
                  </a:moveTo>
                  <a:lnTo>
                    <a:pt x="0" y="315"/>
                  </a:lnTo>
                  <a:lnTo>
                    <a:pt x="32738" y="315"/>
                  </a:lnTo>
                  <a:lnTo>
                    <a:pt x="327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710332" y="194931"/>
              <a:ext cx="3444951" cy="99841"/>
            </a:xfrm>
            <a:custGeom>
              <a:avLst/>
              <a:gdLst/>
              <a:ahLst/>
              <a:cxnLst/>
              <a:rect l="l" t="t" r="r" b="b"/>
              <a:pathLst>
                <a:path w="23187" h="672" extrusionOk="0">
                  <a:moveTo>
                    <a:pt x="441" y="0"/>
                  </a:moveTo>
                  <a:cubicBezTo>
                    <a:pt x="231" y="11"/>
                    <a:pt x="64" y="147"/>
                    <a:pt x="1" y="336"/>
                  </a:cubicBezTo>
                  <a:cubicBezTo>
                    <a:pt x="64" y="535"/>
                    <a:pt x="231" y="672"/>
                    <a:pt x="441" y="672"/>
                  </a:cubicBezTo>
                  <a:lnTo>
                    <a:pt x="22746" y="672"/>
                  </a:lnTo>
                  <a:cubicBezTo>
                    <a:pt x="22945" y="672"/>
                    <a:pt x="23123" y="535"/>
                    <a:pt x="23186" y="336"/>
                  </a:cubicBezTo>
                  <a:cubicBezTo>
                    <a:pt x="23123" y="147"/>
                    <a:pt x="22945" y="11"/>
                    <a:pt x="22746" y="0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-340627" y="-59775"/>
              <a:ext cx="9821812" cy="34891"/>
            </a:xfrm>
            <a:custGeom>
              <a:avLst/>
              <a:gdLst/>
              <a:ahLst/>
              <a:cxnLst/>
              <a:rect l="l" t="t" r="r" b="b"/>
              <a:pathLst>
                <a:path w="31460" h="221" extrusionOk="0">
                  <a:moveTo>
                    <a:pt x="1" y="0"/>
                  </a:moveTo>
                  <a:lnTo>
                    <a:pt x="263" y="200"/>
                  </a:lnTo>
                  <a:lnTo>
                    <a:pt x="263" y="221"/>
                  </a:lnTo>
                  <a:lnTo>
                    <a:pt x="31208" y="221"/>
                  </a:lnTo>
                  <a:lnTo>
                    <a:pt x="31208" y="200"/>
                  </a:lnTo>
                  <a:lnTo>
                    <a:pt x="314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-157810" y="5125200"/>
              <a:ext cx="9437035" cy="206502"/>
            </a:xfrm>
            <a:custGeom>
              <a:avLst/>
              <a:gdLst/>
              <a:ahLst/>
              <a:cxnLst/>
              <a:rect l="l" t="t" r="r" b="b"/>
              <a:pathLst>
                <a:path w="30842" h="1312" extrusionOk="0">
                  <a:moveTo>
                    <a:pt x="882" y="0"/>
                  </a:moveTo>
                  <a:cubicBezTo>
                    <a:pt x="1" y="0"/>
                    <a:pt x="1" y="1311"/>
                    <a:pt x="882" y="1311"/>
                  </a:cubicBezTo>
                  <a:lnTo>
                    <a:pt x="30191" y="1311"/>
                  </a:lnTo>
                  <a:cubicBezTo>
                    <a:pt x="30548" y="1311"/>
                    <a:pt x="30841" y="1018"/>
                    <a:pt x="30841" y="651"/>
                  </a:cubicBezTo>
                  <a:cubicBezTo>
                    <a:pt x="30841" y="294"/>
                    <a:pt x="30548" y="0"/>
                    <a:pt x="301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-369550" y="5296761"/>
              <a:ext cx="9889274" cy="147164"/>
            </a:xfrm>
            <a:custGeom>
              <a:avLst/>
              <a:gdLst/>
              <a:ahLst/>
              <a:cxnLst/>
              <a:rect l="l" t="t" r="r" b="b"/>
              <a:pathLst>
                <a:path w="32320" h="935" extrusionOk="0">
                  <a:moveTo>
                    <a:pt x="945" y="1"/>
                  </a:moveTo>
                  <a:cubicBezTo>
                    <a:pt x="420" y="1"/>
                    <a:pt x="1" y="420"/>
                    <a:pt x="1" y="934"/>
                  </a:cubicBezTo>
                  <a:lnTo>
                    <a:pt x="32320" y="934"/>
                  </a:lnTo>
                  <a:cubicBezTo>
                    <a:pt x="32320" y="420"/>
                    <a:pt x="31900" y="1"/>
                    <a:pt x="31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1170769" y="5296761"/>
              <a:ext cx="3603526" cy="147164"/>
            </a:xfrm>
            <a:custGeom>
              <a:avLst/>
              <a:gdLst/>
              <a:ahLst/>
              <a:cxnLst/>
              <a:rect l="l" t="t" r="r" b="b"/>
              <a:pathLst>
                <a:path w="11777" h="935" extrusionOk="0">
                  <a:moveTo>
                    <a:pt x="11758" y="1"/>
                  </a:moveTo>
                  <a:cubicBezTo>
                    <a:pt x="11752" y="1"/>
                    <a:pt x="11746" y="1"/>
                    <a:pt x="11739" y="1"/>
                  </a:cubicBezTo>
                  <a:lnTo>
                    <a:pt x="11776" y="1"/>
                  </a:lnTo>
                  <a:cubicBezTo>
                    <a:pt x="11770" y="1"/>
                    <a:pt x="11764" y="1"/>
                    <a:pt x="11758" y="1"/>
                  </a:cubicBezTo>
                  <a:close/>
                  <a:moveTo>
                    <a:pt x="758" y="1"/>
                  </a:moveTo>
                  <a:cubicBezTo>
                    <a:pt x="336" y="1"/>
                    <a:pt x="0" y="353"/>
                    <a:pt x="0" y="777"/>
                  </a:cubicBezTo>
                  <a:lnTo>
                    <a:pt x="0" y="934"/>
                  </a:lnTo>
                  <a:lnTo>
                    <a:pt x="11000" y="934"/>
                  </a:lnTo>
                  <a:lnTo>
                    <a:pt x="11000" y="777"/>
                  </a:lnTo>
                  <a:cubicBezTo>
                    <a:pt x="11000" y="359"/>
                    <a:pt x="11327" y="11"/>
                    <a:pt x="11739" y="1"/>
                  </a:cubicBezTo>
                  <a:lnTo>
                    <a:pt x="776" y="1"/>
                  </a:lnTo>
                  <a:cubicBezTo>
                    <a:pt x="770" y="1"/>
                    <a:pt x="764" y="1"/>
                    <a:pt x="758" y="1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524907" y="5296761"/>
              <a:ext cx="1854851" cy="147164"/>
            </a:xfrm>
            <a:custGeom>
              <a:avLst/>
              <a:gdLst/>
              <a:ahLst/>
              <a:cxnLst/>
              <a:rect l="l" t="t" r="r" b="b"/>
              <a:pathLst>
                <a:path w="6062" h="935" extrusionOk="0">
                  <a:moveTo>
                    <a:pt x="776" y="1"/>
                  </a:moveTo>
                  <a:cubicBezTo>
                    <a:pt x="346" y="1"/>
                    <a:pt x="0" y="347"/>
                    <a:pt x="0" y="777"/>
                  </a:cubicBezTo>
                  <a:lnTo>
                    <a:pt x="0" y="934"/>
                  </a:lnTo>
                  <a:lnTo>
                    <a:pt x="5296" y="934"/>
                  </a:lnTo>
                  <a:lnTo>
                    <a:pt x="5296" y="777"/>
                  </a:lnTo>
                  <a:cubicBezTo>
                    <a:pt x="5296" y="347"/>
                    <a:pt x="5631" y="1"/>
                    <a:pt x="6061" y="1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grpSp>
          <p:nvGrpSpPr>
            <p:cNvPr id="161" name="Google Shape;161;p5"/>
            <p:cNvGrpSpPr/>
            <p:nvPr/>
          </p:nvGrpSpPr>
          <p:grpSpPr>
            <a:xfrm>
              <a:off x="-10709" y="263403"/>
              <a:ext cx="448838" cy="860613"/>
              <a:chOff x="561117" y="628348"/>
              <a:chExt cx="448838" cy="855480"/>
            </a:xfrm>
          </p:grpSpPr>
          <p:sp>
            <p:nvSpPr>
              <p:cNvPr id="162" name="Google Shape;162;p5"/>
              <p:cNvSpPr/>
              <p:nvPr/>
            </p:nvSpPr>
            <p:spPr>
              <a:xfrm>
                <a:off x="561117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3020" y="1"/>
                    </a:moveTo>
                    <a:lnTo>
                      <a:pt x="0" y="11"/>
                    </a:lnTo>
                    <a:lnTo>
                      <a:pt x="73" y="5758"/>
                    </a:lnTo>
                    <a:lnTo>
                      <a:pt x="1321" y="5758"/>
                    </a:lnTo>
                    <a:lnTo>
                      <a:pt x="1321" y="5422"/>
                    </a:lnTo>
                    <a:cubicBezTo>
                      <a:pt x="944" y="5422"/>
                      <a:pt x="828" y="4174"/>
                      <a:pt x="1573" y="4174"/>
                    </a:cubicBezTo>
                    <a:lnTo>
                      <a:pt x="1573" y="3723"/>
                    </a:lnTo>
                    <a:cubicBezTo>
                      <a:pt x="1825" y="3723"/>
                      <a:pt x="2380" y="3335"/>
                      <a:pt x="2380" y="2528"/>
                    </a:cubicBezTo>
                    <a:cubicBezTo>
                      <a:pt x="2380" y="2213"/>
                      <a:pt x="2318" y="2056"/>
                      <a:pt x="2244" y="1972"/>
                    </a:cubicBezTo>
                    <a:cubicBezTo>
                      <a:pt x="2108" y="1826"/>
                      <a:pt x="2189" y="1526"/>
                      <a:pt x="2344" y="1526"/>
                    </a:cubicBezTo>
                    <a:cubicBezTo>
                      <a:pt x="2355" y="1526"/>
                      <a:pt x="2368" y="1528"/>
                      <a:pt x="2380" y="1532"/>
                    </a:cubicBezTo>
                    <a:lnTo>
                      <a:pt x="2391" y="1532"/>
                    </a:lnTo>
                    <a:cubicBezTo>
                      <a:pt x="2437" y="1552"/>
                      <a:pt x="2485" y="1562"/>
                      <a:pt x="2532" y="1562"/>
                    </a:cubicBezTo>
                    <a:cubicBezTo>
                      <a:pt x="2701" y="1562"/>
                      <a:pt x="2861" y="1439"/>
                      <a:pt x="2894" y="1259"/>
                    </a:cubicBezTo>
                    <a:cubicBezTo>
                      <a:pt x="2914" y="1122"/>
                      <a:pt x="2888" y="867"/>
                      <a:pt x="2714" y="867"/>
                    </a:cubicBezTo>
                    <a:cubicBezTo>
                      <a:pt x="2702" y="867"/>
                      <a:pt x="2688" y="868"/>
                      <a:pt x="2674" y="871"/>
                    </a:cubicBezTo>
                    <a:lnTo>
                      <a:pt x="2674" y="703"/>
                    </a:lnTo>
                    <a:cubicBezTo>
                      <a:pt x="2863" y="703"/>
                      <a:pt x="3020" y="546"/>
                      <a:pt x="3020" y="357"/>
                    </a:cubicBezTo>
                    <a:lnTo>
                      <a:pt x="3020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</a:endParaRPr>
              </a:p>
            </p:txBody>
          </p:sp>
          <p:sp>
            <p:nvSpPr>
              <p:cNvPr id="163" name="Google Shape;163;p5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</a:endParaRPr>
              </a:p>
            </p:txBody>
          </p:sp>
          <p:sp>
            <p:nvSpPr>
              <p:cNvPr id="164" name="Google Shape;164;p5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165" name="Google Shape;165;p5"/>
            <p:cNvGrpSpPr/>
            <p:nvPr/>
          </p:nvGrpSpPr>
          <p:grpSpPr>
            <a:xfrm>
              <a:off x="8694552" y="263386"/>
              <a:ext cx="448838" cy="855480"/>
              <a:chOff x="4189590" y="628348"/>
              <a:chExt cx="448838" cy="855480"/>
            </a:xfrm>
          </p:grpSpPr>
          <p:sp>
            <p:nvSpPr>
              <p:cNvPr id="166" name="Google Shape;166;p5"/>
              <p:cNvSpPr/>
              <p:nvPr/>
            </p:nvSpPr>
            <p:spPr>
              <a:xfrm>
                <a:off x="4189590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1" y="1"/>
                    </a:moveTo>
                    <a:lnTo>
                      <a:pt x="1" y="357"/>
                    </a:lnTo>
                    <a:cubicBezTo>
                      <a:pt x="1" y="546"/>
                      <a:pt x="148" y="703"/>
                      <a:pt x="336" y="703"/>
                    </a:cubicBezTo>
                    <a:lnTo>
                      <a:pt x="336" y="871"/>
                    </a:lnTo>
                    <a:cubicBezTo>
                      <a:pt x="323" y="868"/>
                      <a:pt x="310" y="867"/>
                      <a:pt x="298" y="867"/>
                    </a:cubicBezTo>
                    <a:cubicBezTo>
                      <a:pt x="132" y="867"/>
                      <a:pt x="97" y="1122"/>
                      <a:pt x="127" y="1259"/>
                    </a:cubicBezTo>
                    <a:cubicBezTo>
                      <a:pt x="151" y="1439"/>
                      <a:pt x="310" y="1562"/>
                      <a:pt x="484" y="1562"/>
                    </a:cubicBezTo>
                    <a:cubicBezTo>
                      <a:pt x="532" y="1562"/>
                      <a:pt x="582" y="1552"/>
                      <a:pt x="630" y="1532"/>
                    </a:cubicBezTo>
                    <a:lnTo>
                      <a:pt x="640" y="1532"/>
                    </a:lnTo>
                    <a:cubicBezTo>
                      <a:pt x="652" y="1528"/>
                      <a:pt x="664" y="1526"/>
                      <a:pt x="675" y="1526"/>
                    </a:cubicBezTo>
                    <a:cubicBezTo>
                      <a:pt x="822" y="1526"/>
                      <a:pt x="903" y="1826"/>
                      <a:pt x="777" y="1972"/>
                    </a:cubicBezTo>
                    <a:cubicBezTo>
                      <a:pt x="703" y="2056"/>
                      <a:pt x="640" y="2213"/>
                      <a:pt x="640" y="2528"/>
                    </a:cubicBezTo>
                    <a:cubicBezTo>
                      <a:pt x="640" y="3335"/>
                      <a:pt x="1196" y="3723"/>
                      <a:pt x="1448" y="3723"/>
                    </a:cubicBezTo>
                    <a:lnTo>
                      <a:pt x="1448" y="4174"/>
                    </a:lnTo>
                    <a:cubicBezTo>
                      <a:pt x="2192" y="4174"/>
                      <a:pt x="2077" y="5422"/>
                      <a:pt x="1699" y="5422"/>
                    </a:cubicBezTo>
                    <a:lnTo>
                      <a:pt x="1699" y="5758"/>
                    </a:lnTo>
                    <a:lnTo>
                      <a:pt x="2947" y="5758"/>
                    </a:lnTo>
                    <a:lnTo>
                      <a:pt x="3021" y="1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4231636" y="771574"/>
                <a:ext cx="73395" cy="60172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05" extrusionOk="0">
                    <a:moveTo>
                      <a:pt x="269" y="0"/>
                    </a:moveTo>
                    <a:cubicBezTo>
                      <a:pt x="230" y="0"/>
                      <a:pt x="192" y="11"/>
                      <a:pt x="158" y="33"/>
                    </a:cubicBezTo>
                    <a:cubicBezTo>
                      <a:pt x="53" y="85"/>
                      <a:pt x="1" y="201"/>
                      <a:pt x="53" y="316"/>
                    </a:cubicBezTo>
                    <a:cubicBezTo>
                      <a:pt x="92" y="374"/>
                      <a:pt x="155" y="405"/>
                      <a:pt x="219" y="405"/>
                    </a:cubicBezTo>
                    <a:cubicBezTo>
                      <a:pt x="259" y="405"/>
                      <a:pt x="300" y="393"/>
                      <a:pt x="336" y="369"/>
                    </a:cubicBezTo>
                    <a:cubicBezTo>
                      <a:pt x="441" y="316"/>
                      <a:pt x="494" y="201"/>
                      <a:pt x="452" y="96"/>
                    </a:cubicBezTo>
                    <a:cubicBezTo>
                      <a:pt x="411" y="35"/>
                      <a:pt x="340" y="0"/>
                      <a:pt x="26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4322118" y="921485"/>
                <a:ext cx="183933" cy="20354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370" extrusionOk="0">
                    <a:moveTo>
                      <a:pt x="594" y="0"/>
                    </a:moveTo>
                    <a:cubicBezTo>
                      <a:pt x="564" y="0"/>
                      <a:pt x="534" y="3"/>
                      <a:pt x="503" y="10"/>
                    </a:cubicBezTo>
                    <a:cubicBezTo>
                      <a:pt x="199" y="62"/>
                      <a:pt x="0" y="398"/>
                      <a:pt x="63" y="775"/>
                    </a:cubicBezTo>
                    <a:cubicBezTo>
                      <a:pt x="130" y="1129"/>
                      <a:pt x="380" y="1369"/>
                      <a:pt x="662" y="1369"/>
                    </a:cubicBezTo>
                    <a:cubicBezTo>
                      <a:pt x="689" y="1369"/>
                      <a:pt x="717" y="1367"/>
                      <a:pt x="745" y="1362"/>
                    </a:cubicBezTo>
                    <a:cubicBezTo>
                      <a:pt x="1049" y="1310"/>
                      <a:pt x="1237" y="964"/>
                      <a:pt x="1174" y="586"/>
                    </a:cubicBezTo>
                    <a:cubicBezTo>
                      <a:pt x="1118" y="247"/>
                      <a:pt x="866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00745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13D8-274B-498A-809D-509C10CB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10A5E-DA5D-4D23-B472-DC79170E0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A6689-E1FE-42FB-85A6-736C622DD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17034-806F-43B9-93AB-2A5EA408F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9FB7AA-868A-4E6B-AC79-9430EA4B8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561B5C-2692-4DBA-8E1F-78CA499F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9978EC-D997-4613-A4EF-1A5AEEFE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4CAEF-BC9C-4D0C-B031-9F8D8E3B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7094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CE1E-FE23-42EC-9366-4D459D075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B8B09-FAA2-44DF-B138-6438CB81F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C5BC2-AD7F-41F8-A03E-17C1C1ACA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A84D6-67C5-46BE-86ED-8B8520A8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771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691072-B9B6-45F5-A53B-C67CCDEE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F1E80-C907-4BFC-ABB1-8A72BB5F6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1E6F9-8760-4EA9-920C-2D9F6853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901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822C7-E963-44BC-8E15-34FE306F4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54516-B7D5-47D1-A230-2F9C4CEFD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FF33FA-8FBA-4F57-9814-A6D21976C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C56A8-90E5-4524-85B7-04A7243C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6104B-DD60-4044-991C-7AF5C2C8F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1EF561-6F1B-4183-A926-985B37335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707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6166C-F161-4E4F-B84C-9EFEEA6B8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80AF98-3B28-4386-9C6D-8186FAAF4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62E56-3311-4A80-A685-40649132E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311D2-733C-4886-895A-74D1B449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94661-905A-4B18-AFA6-1DD024C4D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A6025-DE65-4A24-B976-790A0BEA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189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DE40-B9F4-44E9-BC0C-5C4EFBBDF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90B40-8803-4DFE-A86B-8A8B7FBC6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40A3D-61F3-471F-A02E-73586DD39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4D3F1-B8BC-418D-9A7D-C81E42F1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62DF2-4C52-4B2B-A18E-9C074B05E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993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FFED55-DD74-479D-B03E-C12DAD0CC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68B830-8F12-4A20-BCCD-20CB13B17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4EE29-BD3A-4E79-82F9-9D0055B1C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15301-76B7-4C68-A617-C512F5D6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8A233-9FE1-4A29-82BA-EAFB565E1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86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6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171" name="Google Shape;171;p6"/>
            <p:cNvGrpSpPr/>
            <p:nvPr/>
          </p:nvGrpSpPr>
          <p:grpSpPr>
            <a:xfrm flipH="1"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172" name="Google Shape;172;p6"/>
              <p:cNvGrpSpPr/>
              <p:nvPr/>
            </p:nvGrpSpPr>
            <p:grpSpPr>
              <a:xfrm>
                <a:off x="123156" y="409580"/>
                <a:ext cx="262232" cy="352736"/>
                <a:chOff x="694982" y="773654"/>
                <a:chExt cx="262232" cy="350632"/>
              </a:xfrm>
            </p:grpSpPr>
            <p:sp>
              <p:nvSpPr>
                <p:cNvPr id="173" name="Google Shape;173;p6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4" name="Google Shape;174;p6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5" name="Google Shape;175;p6"/>
              <p:cNvGrpSpPr/>
              <p:nvPr/>
            </p:nvGrpSpPr>
            <p:grpSpPr>
              <a:xfrm>
                <a:off x="-540125" y="-190500"/>
                <a:ext cx="10224238" cy="5634425"/>
                <a:chOff x="-540125" y="-190500"/>
                <a:chExt cx="10224238" cy="5634425"/>
              </a:xfrm>
            </p:grpSpPr>
            <p:grpSp>
              <p:nvGrpSpPr>
                <p:cNvPr id="176" name="Google Shape;176;p6"/>
                <p:cNvGrpSpPr/>
                <p:nvPr/>
              </p:nvGrpSpPr>
              <p:grpSpPr>
                <a:xfrm>
                  <a:off x="123150" y="4810250"/>
                  <a:ext cx="9020846" cy="318721"/>
                  <a:chOff x="66882" y="4401145"/>
                  <a:chExt cx="9060713" cy="305875"/>
                </a:xfrm>
              </p:grpSpPr>
              <p:sp>
                <p:nvSpPr>
                  <p:cNvPr id="177" name="Google Shape;177;p6"/>
                  <p:cNvSpPr/>
                  <p:nvPr/>
                </p:nvSpPr>
                <p:spPr>
                  <a:xfrm>
                    <a:off x="66882" y="4401145"/>
                    <a:ext cx="9060713" cy="30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71" h="3178" extrusionOk="0">
                        <a:moveTo>
                          <a:pt x="1" y="0"/>
                        </a:moveTo>
                        <a:lnTo>
                          <a:pt x="1" y="3177"/>
                        </a:lnTo>
                        <a:lnTo>
                          <a:pt x="27171" y="3177"/>
                        </a:lnTo>
                        <a:lnTo>
                          <a:pt x="27171" y="0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" name="Google Shape;178;p6"/>
                  <p:cNvSpPr/>
                  <p:nvPr/>
                </p:nvSpPr>
                <p:spPr>
                  <a:xfrm>
                    <a:off x="1201135" y="4401147"/>
                    <a:ext cx="6647593" cy="305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48" h="3178" extrusionOk="0">
                        <a:moveTo>
                          <a:pt x="1" y="0"/>
                        </a:moveTo>
                        <a:lnTo>
                          <a:pt x="378" y="3177"/>
                        </a:lnTo>
                        <a:lnTo>
                          <a:pt x="20470" y="3177"/>
                        </a:lnTo>
                        <a:lnTo>
                          <a:pt x="20848" y="0"/>
                        </a:lnTo>
                        <a:close/>
                      </a:path>
                    </a:pathLst>
                  </a:custGeom>
                  <a:solidFill>
                    <a:srgbClr val="FFFCF7">
                      <a:alpha val="195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" name="Google Shape;179;p6"/>
                  <p:cNvSpPr/>
                  <p:nvPr/>
                </p:nvSpPr>
                <p:spPr>
                  <a:xfrm>
                    <a:off x="743887" y="4570540"/>
                    <a:ext cx="220332" cy="55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" h="578" extrusionOk="0">
                        <a:moveTo>
                          <a:pt x="366" y="0"/>
                        </a:moveTo>
                        <a:cubicBezTo>
                          <a:pt x="269" y="0"/>
                          <a:pt x="171" y="48"/>
                          <a:pt x="114" y="149"/>
                        </a:cubicBezTo>
                        <a:cubicBezTo>
                          <a:pt x="1" y="346"/>
                          <a:pt x="150" y="578"/>
                          <a:pt x="356" y="578"/>
                        </a:cubicBezTo>
                        <a:cubicBezTo>
                          <a:pt x="379" y="578"/>
                          <a:pt x="403" y="575"/>
                          <a:pt x="428" y="568"/>
                        </a:cubicBezTo>
                        <a:cubicBezTo>
                          <a:pt x="596" y="526"/>
                          <a:pt x="690" y="358"/>
                          <a:pt x="638" y="201"/>
                        </a:cubicBezTo>
                        <a:cubicBezTo>
                          <a:pt x="598" y="70"/>
                          <a:pt x="483" y="0"/>
                          <a:pt x="36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80" name="Google Shape;180;p6"/>
                <p:cNvSpPr/>
                <p:nvPr/>
              </p:nvSpPr>
              <p:spPr>
                <a:xfrm>
                  <a:off x="-134261" y="34637"/>
                  <a:ext cx="9409084" cy="261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38" h="1658" extrusionOk="0">
                      <a:moveTo>
                        <a:pt x="902" y="0"/>
                      </a:moveTo>
                      <a:cubicBezTo>
                        <a:pt x="0" y="0"/>
                        <a:pt x="0" y="1657"/>
                        <a:pt x="902" y="1657"/>
                      </a:cubicBezTo>
                      <a:lnTo>
                        <a:pt x="29247" y="1657"/>
                      </a:lnTo>
                      <a:cubicBezTo>
                        <a:pt x="30138" y="1657"/>
                        <a:pt x="30138" y="0"/>
                        <a:pt x="292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1" name="Google Shape;181;p6"/>
                <p:cNvSpPr/>
                <p:nvPr/>
              </p:nvSpPr>
              <p:spPr>
                <a:xfrm>
                  <a:off x="-540125" y="-190500"/>
                  <a:ext cx="10224238" cy="266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9" h="1689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902" y="1028"/>
                      </a:lnTo>
                      <a:cubicBezTo>
                        <a:pt x="902" y="1395"/>
                        <a:pt x="1195" y="1688"/>
                        <a:pt x="1562" y="1688"/>
                      </a:cubicBezTo>
                      <a:lnTo>
                        <a:pt x="31186" y="1688"/>
                      </a:lnTo>
                      <a:cubicBezTo>
                        <a:pt x="31553" y="1688"/>
                        <a:pt x="31847" y="1395"/>
                        <a:pt x="31847" y="1028"/>
                      </a:cubicBezTo>
                      <a:lnTo>
                        <a:pt x="32749" y="315"/>
                      </a:lnTo>
                      <a:lnTo>
                        <a:pt x="3274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" name="Google Shape;182;p6"/>
                <p:cNvSpPr/>
                <p:nvPr/>
              </p:nvSpPr>
              <p:spPr>
                <a:xfrm>
                  <a:off x="-540125" y="-190500"/>
                  <a:ext cx="10221116" cy="49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9" h="315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32738" y="315"/>
                      </a:lnTo>
                      <a:lnTo>
                        <a:pt x="32738" y="0"/>
                      </a:lnTo>
                      <a:close/>
                    </a:path>
                  </a:pathLst>
                </a:custGeom>
                <a:solidFill>
                  <a:srgbClr val="FFBE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" name="Google Shape;183;p6"/>
                <p:cNvSpPr/>
                <p:nvPr/>
              </p:nvSpPr>
              <p:spPr>
                <a:xfrm>
                  <a:off x="713232" y="111806"/>
                  <a:ext cx="3444951" cy="9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7" h="672" extrusionOk="0">
                      <a:moveTo>
                        <a:pt x="441" y="0"/>
                      </a:moveTo>
                      <a:cubicBezTo>
                        <a:pt x="231" y="11"/>
                        <a:pt x="64" y="147"/>
                        <a:pt x="1" y="336"/>
                      </a:cubicBezTo>
                      <a:cubicBezTo>
                        <a:pt x="64" y="535"/>
                        <a:pt x="231" y="672"/>
                        <a:pt x="441" y="672"/>
                      </a:cubicBezTo>
                      <a:lnTo>
                        <a:pt x="22746" y="672"/>
                      </a:lnTo>
                      <a:cubicBezTo>
                        <a:pt x="22945" y="672"/>
                        <a:pt x="23123" y="535"/>
                        <a:pt x="23186" y="336"/>
                      </a:cubicBezTo>
                      <a:cubicBezTo>
                        <a:pt x="23123" y="147"/>
                        <a:pt x="22945" y="11"/>
                        <a:pt x="22746" y="0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" name="Google Shape;184;p6"/>
                <p:cNvSpPr/>
                <p:nvPr/>
              </p:nvSpPr>
              <p:spPr>
                <a:xfrm>
                  <a:off x="-340627" y="-59775"/>
                  <a:ext cx="9821812" cy="3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60" h="221" extrusionOk="0">
                      <a:moveTo>
                        <a:pt x="1" y="0"/>
                      </a:moveTo>
                      <a:lnTo>
                        <a:pt x="263" y="200"/>
                      </a:lnTo>
                      <a:lnTo>
                        <a:pt x="263" y="221"/>
                      </a:lnTo>
                      <a:lnTo>
                        <a:pt x="31208" y="221"/>
                      </a:lnTo>
                      <a:lnTo>
                        <a:pt x="31208" y="200"/>
                      </a:lnTo>
                      <a:lnTo>
                        <a:pt x="31460" y="0"/>
                      </a:lnTo>
                      <a:close/>
                    </a:path>
                  </a:pathLst>
                </a:custGeom>
                <a:solidFill>
                  <a:srgbClr val="421B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" name="Google Shape;185;p6"/>
                <p:cNvSpPr/>
                <p:nvPr/>
              </p:nvSpPr>
              <p:spPr>
                <a:xfrm>
                  <a:off x="-157810" y="5125200"/>
                  <a:ext cx="9437035" cy="206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42" h="1312" extrusionOk="0">
                      <a:moveTo>
                        <a:pt x="882" y="0"/>
                      </a:moveTo>
                      <a:cubicBezTo>
                        <a:pt x="1" y="0"/>
                        <a:pt x="1" y="1311"/>
                        <a:pt x="882" y="1311"/>
                      </a:cubicBezTo>
                      <a:lnTo>
                        <a:pt x="30191" y="1311"/>
                      </a:lnTo>
                      <a:cubicBezTo>
                        <a:pt x="30548" y="1311"/>
                        <a:pt x="30841" y="1018"/>
                        <a:pt x="30841" y="651"/>
                      </a:cubicBezTo>
                      <a:cubicBezTo>
                        <a:pt x="30841" y="294"/>
                        <a:pt x="30548" y="0"/>
                        <a:pt x="301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" name="Google Shape;186;p6"/>
                <p:cNvSpPr/>
                <p:nvPr/>
              </p:nvSpPr>
              <p:spPr>
                <a:xfrm>
                  <a:off x="-369550" y="5296761"/>
                  <a:ext cx="9889274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0" h="935" extrusionOk="0">
                      <a:moveTo>
                        <a:pt x="945" y="1"/>
                      </a:moveTo>
                      <a:cubicBezTo>
                        <a:pt x="420" y="1"/>
                        <a:pt x="1" y="420"/>
                        <a:pt x="1" y="934"/>
                      </a:cubicBezTo>
                      <a:lnTo>
                        <a:pt x="32320" y="934"/>
                      </a:lnTo>
                      <a:cubicBezTo>
                        <a:pt x="32320" y="420"/>
                        <a:pt x="31900" y="1"/>
                        <a:pt x="313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" name="Google Shape;187;p6"/>
                <p:cNvSpPr/>
                <p:nvPr/>
              </p:nvSpPr>
              <p:spPr>
                <a:xfrm>
                  <a:off x="1170769" y="5296761"/>
                  <a:ext cx="3603526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7" h="935" extrusionOk="0">
                      <a:moveTo>
                        <a:pt x="11758" y="1"/>
                      </a:moveTo>
                      <a:cubicBezTo>
                        <a:pt x="11752" y="1"/>
                        <a:pt x="11746" y="1"/>
                        <a:pt x="11739" y="1"/>
                      </a:cubicBezTo>
                      <a:lnTo>
                        <a:pt x="11776" y="1"/>
                      </a:lnTo>
                      <a:cubicBezTo>
                        <a:pt x="11770" y="1"/>
                        <a:pt x="11764" y="1"/>
                        <a:pt x="11758" y="1"/>
                      </a:cubicBezTo>
                      <a:close/>
                      <a:moveTo>
                        <a:pt x="758" y="1"/>
                      </a:moveTo>
                      <a:cubicBezTo>
                        <a:pt x="336" y="1"/>
                        <a:pt x="0" y="353"/>
                        <a:pt x="0" y="777"/>
                      </a:cubicBezTo>
                      <a:lnTo>
                        <a:pt x="0" y="934"/>
                      </a:lnTo>
                      <a:lnTo>
                        <a:pt x="11000" y="934"/>
                      </a:lnTo>
                      <a:lnTo>
                        <a:pt x="11000" y="777"/>
                      </a:lnTo>
                      <a:cubicBezTo>
                        <a:pt x="11000" y="359"/>
                        <a:pt x="11327" y="11"/>
                        <a:pt x="11739" y="1"/>
                      </a:cubicBezTo>
                      <a:lnTo>
                        <a:pt x="776" y="1"/>
                      </a:lnTo>
                      <a:cubicBezTo>
                        <a:pt x="770" y="1"/>
                        <a:pt x="764" y="1"/>
                        <a:pt x="758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" name="Google Shape;188;p6"/>
                <p:cNvSpPr/>
                <p:nvPr/>
              </p:nvSpPr>
              <p:spPr>
                <a:xfrm>
                  <a:off x="5524907" y="5296761"/>
                  <a:ext cx="1854851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2" h="935" extrusionOk="0">
                      <a:moveTo>
                        <a:pt x="776" y="1"/>
                      </a:moveTo>
                      <a:cubicBezTo>
                        <a:pt x="346" y="1"/>
                        <a:pt x="0" y="347"/>
                        <a:pt x="0" y="777"/>
                      </a:cubicBezTo>
                      <a:lnTo>
                        <a:pt x="0" y="934"/>
                      </a:lnTo>
                      <a:lnTo>
                        <a:pt x="5296" y="934"/>
                      </a:lnTo>
                      <a:lnTo>
                        <a:pt x="5296" y="777"/>
                      </a:lnTo>
                      <a:cubicBezTo>
                        <a:pt x="5296" y="347"/>
                        <a:pt x="5631" y="1"/>
                        <a:pt x="6061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" name="Google Shape;189;p6"/>
                <p:cNvSpPr/>
                <p:nvPr/>
              </p:nvSpPr>
              <p:spPr>
                <a:xfrm>
                  <a:off x="8945550" y="247650"/>
                  <a:ext cx="197174" cy="4618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60" y="38737"/>
                      </a:lnTo>
                      <a:lnTo>
                        <a:pt x="8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90" name="Google Shape;190;p6"/>
                <p:cNvGrpSpPr/>
                <p:nvPr/>
              </p:nvGrpSpPr>
              <p:grpSpPr>
                <a:xfrm>
                  <a:off x="8694552" y="444361"/>
                  <a:ext cx="448838" cy="855480"/>
                  <a:chOff x="4189590" y="628348"/>
                  <a:chExt cx="448838" cy="855480"/>
                </a:xfrm>
              </p:grpSpPr>
              <p:sp>
                <p:nvSpPr>
                  <p:cNvPr id="191" name="Google Shape;191;p6"/>
                  <p:cNvSpPr/>
                  <p:nvPr/>
                </p:nvSpPr>
                <p:spPr>
                  <a:xfrm>
                    <a:off x="4189590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1" y="1"/>
                        </a:moveTo>
                        <a:lnTo>
                          <a:pt x="1" y="357"/>
                        </a:lnTo>
                        <a:cubicBezTo>
                          <a:pt x="1" y="546"/>
                          <a:pt x="148" y="703"/>
                          <a:pt x="336" y="703"/>
                        </a:cubicBezTo>
                        <a:lnTo>
                          <a:pt x="336" y="871"/>
                        </a:lnTo>
                        <a:cubicBezTo>
                          <a:pt x="323" y="868"/>
                          <a:pt x="310" y="867"/>
                          <a:pt x="298" y="867"/>
                        </a:cubicBezTo>
                        <a:cubicBezTo>
                          <a:pt x="132" y="867"/>
                          <a:pt x="97" y="1122"/>
                          <a:pt x="127" y="1259"/>
                        </a:cubicBezTo>
                        <a:cubicBezTo>
                          <a:pt x="151" y="1439"/>
                          <a:pt x="310" y="1562"/>
                          <a:pt x="484" y="1562"/>
                        </a:cubicBezTo>
                        <a:cubicBezTo>
                          <a:pt x="532" y="1562"/>
                          <a:pt x="582" y="1552"/>
                          <a:pt x="630" y="1532"/>
                        </a:cubicBezTo>
                        <a:lnTo>
                          <a:pt x="640" y="1532"/>
                        </a:lnTo>
                        <a:cubicBezTo>
                          <a:pt x="652" y="1528"/>
                          <a:pt x="664" y="1526"/>
                          <a:pt x="675" y="1526"/>
                        </a:cubicBezTo>
                        <a:cubicBezTo>
                          <a:pt x="822" y="1526"/>
                          <a:pt x="903" y="1826"/>
                          <a:pt x="777" y="1972"/>
                        </a:cubicBezTo>
                        <a:cubicBezTo>
                          <a:pt x="703" y="2056"/>
                          <a:pt x="640" y="2213"/>
                          <a:pt x="640" y="2528"/>
                        </a:cubicBezTo>
                        <a:cubicBezTo>
                          <a:pt x="640" y="3335"/>
                          <a:pt x="1196" y="3723"/>
                          <a:pt x="1448" y="3723"/>
                        </a:cubicBezTo>
                        <a:lnTo>
                          <a:pt x="1448" y="4174"/>
                        </a:lnTo>
                        <a:cubicBezTo>
                          <a:pt x="2192" y="4174"/>
                          <a:pt x="2077" y="5422"/>
                          <a:pt x="1699" y="5422"/>
                        </a:cubicBezTo>
                        <a:lnTo>
                          <a:pt x="1699" y="5758"/>
                        </a:lnTo>
                        <a:lnTo>
                          <a:pt x="2947" y="5758"/>
                        </a:lnTo>
                        <a:lnTo>
                          <a:pt x="3021" y="1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92" name="Google Shape;192;p6"/>
                  <p:cNvSpPr/>
                  <p:nvPr/>
                </p:nvSpPr>
                <p:spPr>
                  <a:xfrm>
                    <a:off x="4231636" y="771574"/>
                    <a:ext cx="73395" cy="60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" h="405" extrusionOk="0">
                        <a:moveTo>
                          <a:pt x="269" y="0"/>
                        </a:moveTo>
                        <a:cubicBezTo>
                          <a:pt x="230" y="0"/>
                          <a:pt x="192" y="11"/>
                          <a:pt x="158" y="33"/>
                        </a:cubicBezTo>
                        <a:cubicBezTo>
                          <a:pt x="53" y="85"/>
                          <a:pt x="1" y="201"/>
                          <a:pt x="53" y="316"/>
                        </a:cubicBezTo>
                        <a:cubicBezTo>
                          <a:pt x="92" y="374"/>
                          <a:pt x="155" y="405"/>
                          <a:pt x="219" y="405"/>
                        </a:cubicBezTo>
                        <a:cubicBezTo>
                          <a:pt x="259" y="405"/>
                          <a:pt x="300" y="393"/>
                          <a:pt x="336" y="369"/>
                        </a:cubicBezTo>
                        <a:cubicBezTo>
                          <a:pt x="441" y="316"/>
                          <a:pt x="494" y="201"/>
                          <a:pt x="452" y="96"/>
                        </a:cubicBezTo>
                        <a:cubicBezTo>
                          <a:pt x="411" y="35"/>
                          <a:pt x="340" y="0"/>
                          <a:pt x="26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93" name="Google Shape;193;p6"/>
                  <p:cNvSpPr/>
                  <p:nvPr/>
                </p:nvSpPr>
                <p:spPr>
                  <a:xfrm>
                    <a:off x="4322118" y="921485"/>
                    <a:ext cx="183933" cy="2035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8" h="1370" extrusionOk="0">
                        <a:moveTo>
                          <a:pt x="594" y="0"/>
                        </a:moveTo>
                        <a:cubicBezTo>
                          <a:pt x="564" y="0"/>
                          <a:pt x="534" y="3"/>
                          <a:pt x="503" y="10"/>
                        </a:cubicBezTo>
                        <a:cubicBezTo>
                          <a:pt x="199" y="62"/>
                          <a:pt x="0" y="398"/>
                          <a:pt x="63" y="775"/>
                        </a:cubicBezTo>
                        <a:cubicBezTo>
                          <a:pt x="130" y="1129"/>
                          <a:pt x="380" y="1369"/>
                          <a:pt x="662" y="1369"/>
                        </a:cubicBezTo>
                        <a:cubicBezTo>
                          <a:pt x="689" y="1369"/>
                          <a:pt x="717" y="1367"/>
                          <a:pt x="745" y="1362"/>
                        </a:cubicBezTo>
                        <a:cubicBezTo>
                          <a:pt x="1049" y="1310"/>
                          <a:pt x="1237" y="964"/>
                          <a:pt x="1174" y="586"/>
                        </a:cubicBezTo>
                        <a:cubicBezTo>
                          <a:pt x="1118" y="247"/>
                          <a:pt x="866" y="0"/>
                          <a:pt x="594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94" name="Google Shape;194;p6"/>
                <p:cNvSpPr/>
                <p:nvPr/>
              </p:nvSpPr>
              <p:spPr>
                <a:xfrm>
                  <a:off x="100" y="247650"/>
                  <a:ext cx="183874" cy="4895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50" y="38737"/>
                      </a:lnTo>
                      <a:lnTo>
                        <a:pt x="8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95" name="Google Shape;195;p6"/>
                <p:cNvGrpSpPr/>
                <p:nvPr/>
              </p:nvGrpSpPr>
              <p:grpSpPr>
                <a:xfrm>
                  <a:off x="-10709" y="444378"/>
                  <a:ext cx="448838" cy="860613"/>
                  <a:chOff x="561117" y="628348"/>
                  <a:chExt cx="448838" cy="855480"/>
                </a:xfrm>
              </p:grpSpPr>
              <p:sp>
                <p:nvSpPr>
                  <p:cNvPr id="196" name="Google Shape;196;p6"/>
                  <p:cNvSpPr/>
                  <p:nvPr/>
                </p:nvSpPr>
                <p:spPr>
                  <a:xfrm>
                    <a:off x="561117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3020" y="1"/>
                        </a:moveTo>
                        <a:lnTo>
                          <a:pt x="0" y="11"/>
                        </a:lnTo>
                        <a:lnTo>
                          <a:pt x="73" y="5758"/>
                        </a:lnTo>
                        <a:lnTo>
                          <a:pt x="1321" y="5758"/>
                        </a:lnTo>
                        <a:lnTo>
                          <a:pt x="1321" y="5422"/>
                        </a:lnTo>
                        <a:cubicBezTo>
                          <a:pt x="944" y="5422"/>
                          <a:pt x="828" y="4174"/>
                          <a:pt x="1573" y="4174"/>
                        </a:cubicBezTo>
                        <a:lnTo>
                          <a:pt x="1573" y="3723"/>
                        </a:lnTo>
                        <a:cubicBezTo>
                          <a:pt x="1825" y="3723"/>
                          <a:pt x="2380" y="3335"/>
                          <a:pt x="2380" y="2528"/>
                        </a:cubicBezTo>
                        <a:cubicBezTo>
                          <a:pt x="2380" y="2213"/>
                          <a:pt x="2318" y="2056"/>
                          <a:pt x="2244" y="1972"/>
                        </a:cubicBezTo>
                        <a:cubicBezTo>
                          <a:pt x="2108" y="1826"/>
                          <a:pt x="2189" y="1526"/>
                          <a:pt x="2344" y="1526"/>
                        </a:cubicBezTo>
                        <a:cubicBezTo>
                          <a:pt x="2355" y="1526"/>
                          <a:pt x="2368" y="1528"/>
                          <a:pt x="2380" y="1532"/>
                        </a:cubicBezTo>
                        <a:lnTo>
                          <a:pt x="2391" y="1532"/>
                        </a:lnTo>
                        <a:cubicBezTo>
                          <a:pt x="2437" y="1552"/>
                          <a:pt x="2485" y="1562"/>
                          <a:pt x="2532" y="1562"/>
                        </a:cubicBezTo>
                        <a:cubicBezTo>
                          <a:pt x="2701" y="1562"/>
                          <a:pt x="2861" y="1439"/>
                          <a:pt x="2894" y="1259"/>
                        </a:cubicBezTo>
                        <a:cubicBezTo>
                          <a:pt x="2914" y="1122"/>
                          <a:pt x="2888" y="867"/>
                          <a:pt x="2714" y="867"/>
                        </a:cubicBezTo>
                        <a:cubicBezTo>
                          <a:pt x="2702" y="867"/>
                          <a:pt x="2688" y="868"/>
                          <a:pt x="2674" y="871"/>
                        </a:cubicBezTo>
                        <a:lnTo>
                          <a:pt x="2674" y="703"/>
                        </a:lnTo>
                        <a:cubicBezTo>
                          <a:pt x="2863" y="703"/>
                          <a:pt x="3020" y="546"/>
                          <a:pt x="3020" y="357"/>
                        </a:cubicBezTo>
                        <a:lnTo>
                          <a:pt x="3020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97" name="Google Shape;197;p6"/>
                  <p:cNvSpPr/>
                  <p:nvPr/>
                </p:nvSpPr>
                <p:spPr>
                  <a:xfrm>
                    <a:off x="694982" y="920890"/>
                    <a:ext cx="187201" cy="203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0" h="1369" extrusionOk="0">
                        <a:moveTo>
                          <a:pt x="673" y="1"/>
                        </a:moveTo>
                        <a:cubicBezTo>
                          <a:pt x="413" y="1"/>
                          <a:pt x="159" y="235"/>
                          <a:pt x="85" y="559"/>
                        </a:cubicBezTo>
                        <a:cubicBezTo>
                          <a:pt x="1" y="926"/>
                          <a:pt x="179" y="1283"/>
                          <a:pt x="473" y="1356"/>
                        </a:cubicBezTo>
                        <a:cubicBezTo>
                          <a:pt x="508" y="1365"/>
                          <a:pt x="544" y="1369"/>
                          <a:pt x="580" y="1369"/>
                        </a:cubicBezTo>
                        <a:cubicBezTo>
                          <a:pt x="848" y="1369"/>
                          <a:pt x="1101" y="1135"/>
                          <a:pt x="1175" y="811"/>
                        </a:cubicBezTo>
                        <a:cubicBezTo>
                          <a:pt x="1259" y="433"/>
                          <a:pt x="1081" y="77"/>
                          <a:pt x="777" y="14"/>
                        </a:cubicBezTo>
                        <a:cubicBezTo>
                          <a:pt x="742" y="5"/>
                          <a:pt x="708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98" name="Google Shape;198;p6"/>
                  <p:cNvSpPr/>
                  <p:nvPr/>
                </p:nvSpPr>
                <p:spPr>
                  <a:xfrm>
                    <a:off x="886642" y="773654"/>
                    <a:ext cx="70572" cy="5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" h="381" extrusionOk="0">
                        <a:moveTo>
                          <a:pt x="229" y="0"/>
                        </a:moveTo>
                        <a:cubicBezTo>
                          <a:pt x="151" y="0"/>
                          <a:pt x="70" y="39"/>
                          <a:pt x="22" y="124"/>
                        </a:cubicBezTo>
                        <a:cubicBezTo>
                          <a:pt x="1" y="239"/>
                          <a:pt x="85" y="344"/>
                          <a:pt x="189" y="365"/>
                        </a:cubicBezTo>
                        <a:cubicBezTo>
                          <a:pt x="219" y="376"/>
                          <a:pt x="248" y="381"/>
                          <a:pt x="276" y="381"/>
                        </a:cubicBezTo>
                        <a:cubicBezTo>
                          <a:pt x="359" y="381"/>
                          <a:pt x="431" y="336"/>
                          <a:pt x="462" y="250"/>
                        </a:cubicBezTo>
                        <a:cubicBezTo>
                          <a:pt x="475" y="96"/>
                          <a:pt x="354" y="0"/>
                          <a:pt x="22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199" name="Google Shape;199;p6"/>
              <p:cNvSpPr/>
              <p:nvPr/>
            </p:nvSpPr>
            <p:spPr>
              <a:xfrm>
                <a:off x="14450" y="247294"/>
                <a:ext cx="9120845" cy="206500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798" extrusionOk="0">
                    <a:moveTo>
                      <a:pt x="0" y="0"/>
                    </a:moveTo>
                    <a:lnTo>
                      <a:pt x="0" y="797"/>
                    </a:lnTo>
                    <a:lnTo>
                      <a:pt x="28722" y="797"/>
                    </a:lnTo>
                    <a:lnTo>
                      <a:pt x="28722" y="0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" name="Google Shape;200;p6"/>
            <p:cNvGrpSpPr/>
            <p:nvPr/>
          </p:nvGrpSpPr>
          <p:grpSpPr>
            <a:xfrm>
              <a:off x="384093" y="4954718"/>
              <a:ext cx="8375813" cy="57966"/>
              <a:chOff x="384093" y="4954718"/>
              <a:chExt cx="8375813" cy="57966"/>
            </a:xfrm>
          </p:grpSpPr>
          <p:sp>
            <p:nvSpPr>
              <p:cNvPr id="201" name="Google Shape;201;p6"/>
              <p:cNvSpPr/>
              <p:nvPr/>
            </p:nvSpPr>
            <p:spPr>
              <a:xfrm>
                <a:off x="38409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6"/>
              <p:cNvSpPr/>
              <p:nvPr/>
            </p:nvSpPr>
            <p:spPr>
              <a:xfrm>
                <a:off x="854054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3" name="Google Shape;203;p6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18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7"/>
          <p:cNvSpPr txBox="1">
            <a:spLocks noGrp="1"/>
          </p:cNvSpPr>
          <p:nvPr>
            <p:ph type="title"/>
          </p:nvPr>
        </p:nvSpPr>
        <p:spPr>
          <a:xfrm>
            <a:off x="960000" y="606400"/>
            <a:ext cx="10281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7"/>
          <p:cNvSpPr txBox="1">
            <a:spLocks noGrp="1"/>
          </p:cNvSpPr>
          <p:nvPr>
            <p:ph type="subTitle" idx="1"/>
          </p:nvPr>
        </p:nvSpPr>
        <p:spPr>
          <a:xfrm>
            <a:off x="960000" y="1743700"/>
            <a:ext cx="7567600" cy="439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 Light"/>
              <a:buChar char="●"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 Light"/>
              <a:buChar char="○"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Light"/>
              <a:buChar char="■"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Light"/>
              <a:buChar char="●"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○"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■"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Light"/>
              <a:buChar char="●"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Light"/>
              <a:buChar char="○"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Font typeface="Nunito Light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07" name="Google Shape;207;p7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208" name="Google Shape;208;p7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209" name="Google Shape;209;p7"/>
              <p:cNvGrpSpPr/>
              <p:nvPr/>
            </p:nvGrpSpPr>
            <p:grpSpPr>
              <a:xfrm>
                <a:off x="123156" y="409580"/>
                <a:ext cx="262232" cy="352736"/>
                <a:chOff x="694982" y="773654"/>
                <a:chExt cx="262232" cy="350632"/>
              </a:xfrm>
            </p:grpSpPr>
            <p:sp>
              <p:nvSpPr>
                <p:cNvPr id="210" name="Google Shape;210;p7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1" name="Google Shape;211;p7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2" name="Google Shape;212;p7"/>
              <p:cNvGrpSpPr/>
              <p:nvPr/>
            </p:nvGrpSpPr>
            <p:grpSpPr>
              <a:xfrm>
                <a:off x="-540125" y="-190500"/>
                <a:ext cx="10224238" cy="5634425"/>
                <a:chOff x="-540125" y="-190500"/>
                <a:chExt cx="10224238" cy="5634425"/>
              </a:xfrm>
            </p:grpSpPr>
            <p:grpSp>
              <p:nvGrpSpPr>
                <p:cNvPr id="213" name="Google Shape;213;p7"/>
                <p:cNvGrpSpPr/>
                <p:nvPr/>
              </p:nvGrpSpPr>
              <p:grpSpPr>
                <a:xfrm>
                  <a:off x="123150" y="4810250"/>
                  <a:ext cx="9020846" cy="318721"/>
                  <a:chOff x="66882" y="4401145"/>
                  <a:chExt cx="9060713" cy="305875"/>
                </a:xfrm>
              </p:grpSpPr>
              <p:sp>
                <p:nvSpPr>
                  <p:cNvPr id="214" name="Google Shape;214;p7"/>
                  <p:cNvSpPr/>
                  <p:nvPr/>
                </p:nvSpPr>
                <p:spPr>
                  <a:xfrm>
                    <a:off x="66882" y="4401145"/>
                    <a:ext cx="9060713" cy="30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71" h="3178" extrusionOk="0">
                        <a:moveTo>
                          <a:pt x="1" y="0"/>
                        </a:moveTo>
                        <a:lnTo>
                          <a:pt x="1" y="3177"/>
                        </a:lnTo>
                        <a:lnTo>
                          <a:pt x="27171" y="3177"/>
                        </a:lnTo>
                        <a:lnTo>
                          <a:pt x="27171" y="0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5" name="Google Shape;215;p7"/>
                  <p:cNvSpPr/>
                  <p:nvPr/>
                </p:nvSpPr>
                <p:spPr>
                  <a:xfrm>
                    <a:off x="1201135" y="4401147"/>
                    <a:ext cx="6647593" cy="305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48" h="3178" extrusionOk="0">
                        <a:moveTo>
                          <a:pt x="1" y="0"/>
                        </a:moveTo>
                        <a:lnTo>
                          <a:pt x="378" y="3177"/>
                        </a:lnTo>
                        <a:lnTo>
                          <a:pt x="20470" y="3177"/>
                        </a:lnTo>
                        <a:lnTo>
                          <a:pt x="20848" y="0"/>
                        </a:lnTo>
                        <a:close/>
                      </a:path>
                    </a:pathLst>
                  </a:custGeom>
                  <a:solidFill>
                    <a:srgbClr val="FFFCF7">
                      <a:alpha val="195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" name="Google Shape;216;p7"/>
                  <p:cNvSpPr/>
                  <p:nvPr/>
                </p:nvSpPr>
                <p:spPr>
                  <a:xfrm>
                    <a:off x="743887" y="4570540"/>
                    <a:ext cx="220332" cy="55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" h="578" extrusionOk="0">
                        <a:moveTo>
                          <a:pt x="366" y="0"/>
                        </a:moveTo>
                        <a:cubicBezTo>
                          <a:pt x="269" y="0"/>
                          <a:pt x="171" y="48"/>
                          <a:pt x="114" y="149"/>
                        </a:cubicBezTo>
                        <a:cubicBezTo>
                          <a:pt x="1" y="346"/>
                          <a:pt x="150" y="578"/>
                          <a:pt x="356" y="578"/>
                        </a:cubicBezTo>
                        <a:cubicBezTo>
                          <a:pt x="379" y="578"/>
                          <a:pt x="403" y="575"/>
                          <a:pt x="428" y="568"/>
                        </a:cubicBezTo>
                        <a:cubicBezTo>
                          <a:pt x="596" y="526"/>
                          <a:pt x="690" y="358"/>
                          <a:pt x="638" y="201"/>
                        </a:cubicBezTo>
                        <a:cubicBezTo>
                          <a:pt x="598" y="70"/>
                          <a:pt x="483" y="0"/>
                          <a:pt x="36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217" name="Google Shape;217;p7"/>
                <p:cNvSpPr/>
                <p:nvPr/>
              </p:nvSpPr>
              <p:spPr>
                <a:xfrm>
                  <a:off x="-134261" y="34637"/>
                  <a:ext cx="9409084" cy="261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38" h="1658" extrusionOk="0">
                      <a:moveTo>
                        <a:pt x="902" y="0"/>
                      </a:moveTo>
                      <a:cubicBezTo>
                        <a:pt x="0" y="0"/>
                        <a:pt x="0" y="1657"/>
                        <a:pt x="902" y="1657"/>
                      </a:cubicBezTo>
                      <a:lnTo>
                        <a:pt x="29247" y="1657"/>
                      </a:lnTo>
                      <a:cubicBezTo>
                        <a:pt x="30138" y="1657"/>
                        <a:pt x="30138" y="0"/>
                        <a:pt x="292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" name="Google Shape;218;p7"/>
                <p:cNvSpPr/>
                <p:nvPr/>
              </p:nvSpPr>
              <p:spPr>
                <a:xfrm>
                  <a:off x="-540125" y="-190500"/>
                  <a:ext cx="10224238" cy="266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9" h="1689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902" y="1028"/>
                      </a:lnTo>
                      <a:cubicBezTo>
                        <a:pt x="902" y="1395"/>
                        <a:pt x="1195" y="1688"/>
                        <a:pt x="1562" y="1688"/>
                      </a:cubicBezTo>
                      <a:lnTo>
                        <a:pt x="31186" y="1688"/>
                      </a:lnTo>
                      <a:cubicBezTo>
                        <a:pt x="31553" y="1688"/>
                        <a:pt x="31847" y="1395"/>
                        <a:pt x="31847" y="1028"/>
                      </a:cubicBezTo>
                      <a:lnTo>
                        <a:pt x="32749" y="315"/>
                      </a:lnTo>
                      <a:lnTo>
                        <a:pt x="3274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" name="Google Shape;219;p7"/>
                <p:cNvSpPr/>
                <p:nvPr/>
              </p:nvSpPr>
              <p:spPr>
                <a:xfrm>
                  <a:off x="-540125" y="-190500"/>
                  <a:ext cx="10221116" cy="49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9" h="315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32738" y="315"/>
                      </a:lnTo>
                      <a:lnTo>
                        <a:pt x="32738" y="0"/>
                      </a:lnTo>
                      <a:close/>
                    </a:path>
                  </a:pathLst>
                </a:custGeom>
                <a:solidFill>
                  <a:srgbClr val="FFBE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" name="Google Shape;220;p7"/>
                <p:cNvSpPr/>
                <p:nvPr/>
              </p:nvSpPr>
              <p:spPr>
                <a:xfrm>
                  <a:off x="713232" y="111806"/>
                  <a:ext cx="3444951" cy="9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7" h="672" extrusionOk="0">
                      <a:moveTo>
                        <a:pt x="441" y="0"/>
                      </a:moveTo>
                      <a:cubicBezTo>
                        <a:pt x="231" y="11"/>
                        <a:pt x="64" y="147"/>
                        <a:pt x="1" y="336"/>
                      </a:cubicBezTo>
                      <a:cubicBezTo>
                        <a:pt x="64" y="535"/>
                        <a:pt x="231" y="672"/>
                        <a:pt x="441" y="672"/>
                      </a:cubicBezTo>
                      <a:lnTo>
                        <a:pt x="22746" y="672"/>
                      </a:lnTo>
                      <a:cubicBezTo>
                        <a:pt x="22945" y="672"/>
                        <a:pt x="23123" y="535"/>
                        <a:pt x="23186" y="336"/>
                      </a:cubicBezTo>
                      <a:cubicBezTo>
                        <a:pt x="23123" y="147"/>
                        <a:pt x="22945" y="11"/>
                        <a:pt x="22746" y="0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" name="Google Shape;221;p7"/>
                <p:cNvSpPr/>
                <p:nvPr/>
              </p:nvSpPr>
              <p:spPr>
                <a:xfrm>
                  <a:off x="-340627" y="-59775"/>
                  <a:ext cx="9821812" cy="3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60" h="221" extrusionOk="0">
                      <a:moveTo>
                        <a:pt x="1" y="0"/>
                      </a:moveTo>
                      <a:lnTo>
                        <a:pt x="263" y="200"/>
                      </a:lnTo>
                      <a:lnTo>
                        <a:pt x="263" y="221"/>
                      </a:lnTo>
                      <a:lnTo>
                        <a:pt x="31208" y="221"/>
                      </a:lnTo>
                      <a:lnTo>
                        <a:pt x="31208" y="200"/>
                      </a:lnTo>
                      <a:lnTo>
                        <a:pt x="31460" y="0"/>
                      </a:lnTo>
                      <a:close/>
                    </a:path>
                  </a:pathLst>
                </a:custGeom>
                <a:solidFill>
                  <a:srgbClr val="421B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" name="Google Shape;222;p7"/>
                <p:cNvSpPr/>
                <p:nvPr/>
              </p:nvSpPr>
              <p:spPr>
                <a:xfrm>
                  <a:off x="-157810" y="5125200"/>
                  <a:ext cx="9437035" cy="206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42" h="1312" extrusionOk="0">
                      <a:moveTo>
                        <a:pt x="882" y="0"/>
                      </a:moveTo>
                      <a:cubicBezTo>
                        <a:pt x="1" y="0"/>
                        <a:pt x="1" y="1311"/>
                        <a:pt x="882" y="1311"/>
                      </a:cubicBezTo>
                      <a:lnTo>
                        <a:pt x="30191" y="1311"/>
                      </a:lnTo>
                      <a:cubicBezTo>
                        <a:pt x="30548" y="1311"/>
                        <a:pt x="30841" y="1018"/>
                        <a:pt x="30841" y="651"/>
                      </a:cubicBezTo>
                      <a:cubicBezTo>
                        <a:pt x="30841" y="294"/>
                        <a:pt x="30548" y="0"/>
                        <a:pt x="301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" name="Google Shape;223;p7"/>
                <p:cNvSpPr/>
                <p:nvPr/>
              </p:nvSpPr>
              <p:spPr>
                <a:xfrm>
                  <a:off x="-369550" y="5296761"/>
                  <a:ext cx="9889274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0" h="935" extrusionOk="0">
                      <a:moveTo>
                        <a:pt x="945" y="1"/>
                      </a:moveTo>
                      <a:cubicBezTo>
                        <a:pt x="420" y="1"/>
                        <a:pt x="1" y="420"/>
                        <a:pt x="1" y="934"/>
                      </a:cubicBezTo>
                      <a:lnTo>
                        <a:pt x="32320" y="934"/>
                      </a:lnTo>
                      <a:cubicBezTo>
                        <a:pt x="32320" y="420"/>
                        <a:pt x="31900" y="1"/>
                        <a:pt x="313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" name="Google Shape;224;p7"/>
                <p:cNvSpPr/>
                <p:nvPr/>
              </p:nvSpPr>
              <p:spPr>
                <a:xfrm>
                  <a:off x="1170769" y="5296761"/>
                  <a:ext cx="3603526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7" h="935" extrusionOk="0">
                      <a:moveTo>
                        <a:pt x="11758" y="1"/>
                      </a:moveTo>
                      <a:cubicBezTo>
                        <a:pt x="11752" y="1"/>
                        <a:pt x="11746" y="1"/>
                        <a:pt x="11739" y="1"/>
                      </a:cubicBezTo>
                      <a:lnTo>
                        <a:pt x="11776" y="1"/>
                      </a:lnTo>
                      <a:cubicBezTo>
                        <a:pt x="11770" y="1"/>
                        <a:pt x="11764" y="1"/>
                        <a:pt x="11758" y="1"/>
                      </a:cubicBezTo>
                      <a:close/>
                      <a:moveTo>
                        <a:pt x="758" y="1"/>
                      </a:moveTo>
                      <a:cubicBezTo>
                        <a:pt x="336" y="1"/>
                        <a:pt x="0" y="353"/>
                        <a:pt x="0" y="777"/>
                      </a:cubicBezTo>
                      <a:lnTo>
                        <a:pt x="0" y="934"/>
                      </a:lnTo>
                      <a:lnTo>
                        <a:pt x="11000" y="934"/>
                      </a:lnTo>
                      <a:lnTo>
                        <a:pt x="11000" y="777"/>
                      </a:lnTo>
                      <a:cubicBezTo>
                        <a:pt x="11000" y="359"/>
                        <a:pt x="11327" y="11"/>
                        <a:pt x="11739" y="1"/>
                      </a:cubicBezTo>
                      <a:lnTo>
                        <a:pt x="776" y="1"/>
                      </a:lnTo>
                      <a:cubicBezTo>
                        <a:pt x="770" y="1"/>
                        <a:pt x="764" y="1"/>
                        <a:pt x="758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" name="Google Shape;225;p7"/>
                <p:cNvSpPr/>
                <p:nvPr/>
              </p:nvSpPr>
              <p:spPr>
                <a:xfrm>
                  <a:off x="5524907" y="5296761"/>
                  <a:ext cx="1854851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2" h="935" extrusionOk="0">
                      <a:moveTo>
                        <a:pt x="776" y="1"/>
                      </a:moveTo>
                      <a:cubicBezTo>
                        <a:pt x="346" y="1"/>
                        <a:pt x="0" y="347"/>
                        <a:pt x="0" y="777"/>
                      </a:cubicBezTo>
                      <a:lnTo>
                        <a:pt x="0" y="934"/>
                      </a:lnTo>
                      <a:lnTo>
                        <a:pt x="5296" y="934"/>
                      </a:lnTo>
                      <a:lnTo>
                        <a:pt x="5296" y="777"/>
                      </a:lnTo>
                      <a:cubicBezTo>
                        <a:pt x="5296" y="347"/>
                        <a:pt x="5631" y="1"/>
                        <a:pt x="6061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" name="Google Shape;226;p7"/>
                <p:cNvSpPr/>
                <p:nvPr/>
              </p:nvSpPr>
              <p:spPr>
                <a:xfrm>
                  <a:off x="8945550" y="247650"/>
                  <a:ext cx="197174" cy="4618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60" y="38737"/>
                      </a:lnTo>
                      <a:lnTo>
                        <a:pt x="8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27" name="Google Shape;227;p7"/>
                <p:cNvGrpSpPr/>
                <p:nvPr/>
              </p:nvGrpSpPr>
              <p:grpSpPr>
                <a:xfrm>
                  <a:off x="8694552" y="444361"/>
                  <a:ext cx="448838" cy="855480"/>
                  <a:chOff x="4189590" y="628348"/>
                  <a:chExt cx="448838" cy="855480"/>
                </a:xfrm>
              </p:grpSpPr>
              <p:sp>
                <p:nvSpPr>
                  <p:cNvPr id="228" name="Google Shape;228;p7"/>
                  <p:cNvSpPr/>
                  <p:nvPr/>
                </p:nvSpPr>
                <p:spPr>
                  <a:xfrm>
                    <a:off x="4189590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1" y="1"/>
                        </a:moveTo>
                        <a:lnTo>
                          <a:pt x="1" y="357"/>
                        </a:lnTo>
                        <a:cubicBezTo>
                          <a:pt x="1" y="546"/>
                          <a:pt x="148" y="703"/>
                          <a:pt x="336" y="703"/>
                        </a:cubicBezTo>
                        <a:lnTo>
                          <a:pt x="336" y="871"/>
                        </a:lnTo>
                        <a:cubicBezTo>
                          <a:pt x="323" y="868"/>
                          <a:pt x="310" y="867"/>
                          <a:pt x="298" y="867"/>
                        </a:cubicBezTo>
                        <a:cubicBezTo>
                          <a:pt x="132" y="867"/>
                          <a:pt x="97" y="1122"/>
                          <a:pt x="127" y="1259"/>
                        </a:cubicBezTo>
                        <a:cubicBezTo>
                          <a:pt x="151" y="1439"/>
                          <a:pt x="310" y="1562"/>
                          <a:pt x="484" y="1562"/>
                        </a:cubicBezTo>
                        <a:cubicBezTo>
                          <a:pt x="532" y="1562"/>
                          <a:pt x="582" y="1552"/>
                          <a:pt x="630" y="1532"/>
                        </a:cubicBezTo>
                        <a:lnTo>
                          <a:pt x="640" y="1532"/>
                        </a:lnTo>
                        <a:cubicBezTo>
                          <a:pt x="652" y="1528"/>
                          <a:pt x="664" y="1526"/>
                          <a:pt x="675" y="1526"/>
                        </a:cubicBezTo>
                        <a:cubicBezTo>
                          <a:pt x="822" y="1526"/>
                          <a:pt x="903" y="1826"/>
                          <a:pt x="777" y="1972"/>
                        </a:cubicBezTo>
                        <a:cubicBezTo>
                          <a:pt x="703" y="2056"/>
                          <a:pt x="640" y="2213"/>
                          <a:pt x="640" y="2528"/>
                        </a:cubicBezTo>
                        <a:cubicBezTo>
                          <a:pt x="640" y="3335"/>
                          <a:pt x="1196" y="3723"/>
                          <a:pt x="1448" y="3723"/>
                        </a:cubicBezTo>
                        <a:lnTo>
                          <a:pt x="1448" y="4174"/>
                        </a:lnTo>
                        <a:cubicBezTo>
                          <a:pt x="2192" y="4174"/>
                          <a:pt x="2077" y="5422"/>
                          <a:pt x="1699" y="5422"/>
                        </a:cubicBezTo>
                        <a:lnTo>
                          <a:pt x="1699" y="5758"/>
                        </a:lnTo>
                        <a:lnTo>
                          <a:pt x="2947" y="5758"/>
                        </a:lnTo>
                        <a:lnTo>
                          <a:pt x="3021" y="1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9" name="Google Shape;229;p7"/>
                  <p:cNvSpPr/>
                  <p:nvPr/>
                </p:nvSpPr>
                <p:spPr>
                  <a:xfrm>
                    <a:off x="4231636" y="771574"/>
                    <a:ext cx="73395" cy="60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" h="405" extrusionOk="0">
                        <a:moveTo>
                          <a:pt x="269" y="0"/>
                        </a:moveTo>
                        <a:cubicBezTo>
                          <a:pt x="230" y="0"/>
                          <a:pt x="192" y="11"/>
                          <a:pt x="158" y="33"/>
                        </a:cubicBezTo>
                        <a:cubicBezTo>
                          <a:pt x="53" y="85"/>
                          <a:pt x="1" y="201"/>
                          <a:pt x="53" y="316"/>
                        </a:cubicBezTo>
                        <a:cubicBezTo>
                          <a:pt x="92" y="374"/>
                          <a:pt x="155" y="405"/>
                          <a:pt x="219" y="405"/>
                        </a:cubicBezTo>
                        <a:cubicBezTo>
                          <a:pt x="259" y="405"/>
                          <a:pt x="300" y="393"/>
                          <a:pt x="336" y="369"/>
                        </a:cubicBezTo>
                        <a:cubicBezTo>
                          <a:pt x="441" y="316"/>
                          <a:pt x="494" y="201"/>
                          <a:pt x="452" y="96"/>
                        </a:cubicBezTo>
                        <a:cubicBezTo>
                          <a:pt x="411" y="35"/>
                          <a:pt x="340" y="0"/>
                          <a:pt x="26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30" name="Google Shape;230;p7"/>
                  <p:cNvSpPr/>
                  <p:nvPr/>
                </p:nvSpPr>
                <p:spPr>
                  <a:xfrm>
                    <a:off x="4322118" y="921485"/>
                    <a:ext cx="183933" cy="2035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8" h="1370" extrusionOk="0">
                        <a:moveTo>
                          <a:pt x="594" y="0"/>
                        </a:moveTo>
                        <a:cubicBezTo>
                          <a:pt x="564" y="0"/>
                          <a:pt x="534" y="3"/>
                          <a:pt x="503" y="10"/>
                        </a:cubicBezTo>
                        <a:cubicBezTo>
                          <a:pt x="199" y="62"/>
                          <a:pt x="0" y="398"/>
                          <a:pt x="63" y="775"/>
                        </a:cubicBezTo>
                        <a:cubicBezTo>
                          <a:pt x="130" y="1129"/>
                          <a:pt x="380" y="1369"/>
                          <a:pt x="662" y="1369"/>
                        </a:cubicBezTo>
                        <a:cubicBezTo>
                          <a:pt x="689" y="1369"/>
                          <a:pt x="717" y="1367"/>
                          <a:pt x="745" y="1362"/>
                        </a:cubicBezTo>
                        <a:cubicBezTo>
                          <a:pt x="1049" y="1310"/>
                          <a:pt x="1237" y="964"/>
                          <a:pt x="1174" y="586"/>
                        </a:cubicBezTo>
                        <a:cubicBezTo>
                          <a:pt x="1118" y="247"/>
                          <a:pt x="866" y="0"/>
                          <a:pt x="594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231" name="Google Shape;231;p7"/>
                <p:cNvSpPr/>
                <p:nvPr/>
              </p:nvSpPr>
              <p:spPr>
                <a:xfrm>
                  <a:off x="100" y="247650"/>
                  <a:ext cx="183874" cy="4895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50" y="38737"/>
                      </a:lnTo>
                      <a:lnTo>
                        <a:pt x="8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32" name="Google Shape;232;p7"/>
                <p:cNvGrpSpPr/>
                <p:nvPr/>
              </p:nvGrpSpPr>
              <p:grpSpPr>
                <a:xfrm>
                  <a:off x="-10709" y="444378"/>
                  <a:ext cx="448838" cy="860613"/>
                  <a:chOff x="561117" y="628348"/>
                  <a:chExt cx="448838" cy="855480"/>
                </a:xfrm>
              </p:grpSpPr>
              <p:sp>
                <p:nvSpPr>
                  <p:cNvPr id="233" name="Google Shape;233;p7"/>
                  <p:cNvSpPr/>
                  <p:nvPr/>
                </p:nvSpPr>
                <p:spPr>
                  <a:xfrm>
                    <a:off x="561117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3020" y="1"/>
                        </a:moveTo>
                        <a:lnTo>
                          <a:pt x="0" y="11"/>
                        </a:lnTo>
                        <a:lnTo>
                          <a:pt x="73" y="5758"/>
                        </a:lnTo>
                        <a:lnTo>
                          <a:pt x="1321" y="5758"/>
                        </a:lnTo>
                        <a:lnTo>
                          <a:pt x="1321" y="5422"/>
                        </a:lnTo>
                        <a:cubicBezTo>
                          <a:pt x="944" y="5422"/>
                          <a:pt x="828" y="4174"/>
                          <a:pt x="1573" y="4174"/>
                        </a:cubicBezTo>
                        <a:lnTo>
                          <a:pt x="1573" y="3723"/>
                        </a:lnTo>
                        <a:cubicBezTo>
                          <a:pt x="1825" y="3723"/>
                          <a:pt x="2380" y="3335"/>
                          <a:pt x="2380" y="2528"/>
                        </a:cubicBezTo>
                        <a:cubicBezTo>
                          <a:pt x="2380" y="2213"/>
                          <a:pt x="2318" y="2056"/>
                          <a:pt x="2244" y="1972"/>
                        </a:cubicBezTo>
                        <a:cubicBezTo>
                          <a:pt x="2108" y="1826"/>
                          <a:pt x="2189" y="1526"/>
                          <a:pt x="2344" y="1526"/>
                        </a:cubicBezTo>
                        <a:cubicBezTo>
                          <a:pt x="2355" y="1526"/>
                          <a:pt x="2368" y="1528"/>
                          <a:pt x="2380" y="1532"/>
                        </a:cubicBezTo>
                        <a:lnTo>
                          <a:pt x="2391" y="1532"/>
                        </a:lnTo>
                        <a:cubicBezTo>
                          <a:pt x="2437" y="1552"/>
                          <a:pt x="2485" y="1562"/>
                          <a:pt x="2532" y="1562"/>
                        </a:cubicBezTo>
                        <a:cubicBezTo>
                          <a:pt x="2701" y="1562"/>
                          <a:pt x="2861" y="1439"/>
                          <a:pt x="2894" y="1259"/>
                        </a:cubicBezTo>
                        <a:cubicBezTo>
                          <a:pt x="2914" y="1122"/>
                          <a:pt x="2888" y="867"/>
                          <a:pt x="2714" y="867"/>
                        </a:cubicBezTo>
                        <a:cubicBezTo>
                          <a:pt x="2702" y="867"/>
                          <a:pt x="2688" y="868"/>
                          <a:pt x="2674" y="871"/>
                        </a:cubicBezTo>
                        <a:lnTo>
                          <a:pt x="2674" y="703"/>
                        </a:lnTo>
                        <a:cubicBezTo>
                          <a:pt x="2863" y="703"/>
                          <a:pt x="3020" y="546"/>
                          <a:pt x="3020" y="357"/>
                        </a:cubicBezTo>
                        <a:lnTo>
                          <a:pt x="3020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34" name="Google Shape;234;p7"/>
                  <p:cNvSpPr/>
                  <p:nvPr/>
                </p:nvSpPr>
                <p:spPr>
                  <a:xfrm>
                    <a:off x="694982" y="920890"/>
                    <a:ext cx="187201" cy="203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0" h="1369" extrusionOk="0">
                        <a:moveTo>
                          <a:pt x="673" y="1"/>
                        </a:moveTo>
                        <a:cubicBezTo>
                          <a:pt x="413" y="1"/>
                          <a:pt x="159" y="235"/>
                          <a:pt x="85" y="559"/>
                        </a:cubicBezTo>
                        <a:cubicBezTo>
                          <a:pt x="1" y="926"/>
                          <a:pt x="179" y="1283"/>
                          <a:pt x="473" y="1356"/>
                        </a:cubicBezTo>
                        <a:cubicBezTo>
                          <a:pt x="508" y="1365"/>
                          <a:pt x="544" y="1369"/>
                          <a:pt x="580" y="1369"/>
                        </a:cubicBezTo>
                        <a:cubicBezTo>
                          <a:pt x="848" y="1369"/>
                          <a:pt x="1101" y="1135"/>
                          <a:pt x="1175" y="811"/>
                        </a:cubicBezTo>
                        <a:cubicBezTo>
                          <a:pt x="1259" y="433"/>
                          <a:pt x="1081" y="77"/>
                          <a:pt x="777" y="14"/>
                        </a:cubicBezTo>
                        <a:cubicBezTo>
                          <a:pt x="742" y="5"/>
                          <a:pt x="708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35" name="Google Shape;235;p7"/>
                  <p:cNvSpPr/>
                  <p:nvPr/>
                </p:nvSpPr>
                <p:spPr>
                  <a:xfrm>
                    <a:off x="886642" y="773654"/>
                    <a:ext cx="70572" cy="5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" h="381" extrusionOk="0">
                        <a:moveTo>
                          <a:pt x="229" y="0"/>
                        </a:moveTo>
                        <a:cubicBezTo>
                          <a:pt x="151" y="0"/>
                          <a:pt x="70" y="39"/>
                          <a:pt x="22" y="124"/>
                        </a:cubicBezTo>
                        <a:cubicBezTo>
                          <a:pt x="1" y="239"/>
                          <a:pt x="85" y="344"/>
                          <a:pt x="189" y="365"/>
                        </a:cubicBezTo>
                        <a:cubicBezTo>
                          <a:pt x="219" y="376"/>
                          <a:pt x="248" y="381"/>
                          <a:pt x="276" y="381"/>
                        </a:cubicBezTo>
                        <a:cubicBezTo>
                          <a:pt x="359" y="381"/>
                          <a:pt x="431" y="336"/>
                          <a:pt x="462" y="250"/>
                        </a:cubicBezTo>
                        <a:cubicBezTo>
                          <a:pt x="475" y="96"/>
                          <a:pt x="354" y="0"/>
                          <a:pt x="22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36" name="Google Shape;236;p7"/>
              <p:cNvSpPr/>
              <p:nvPr/>
            </p:nvSpPr>
            <p:spPr>
              <a:xfrm>
                <a:off x="14450" y="247294"/>
                <a:ext cx="9120845" cy="206500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798" extrusionOk="0">
                    <a:moveTo>
                      <a:pt x="0" y="0"/>
                    </a:moveTo>
                    <a:lnTo>
                      <a:pt x="0" y="797"/>
                    </a:lnTo>
                    <a:lnTo>
                      <a:pt x="28722" y="797"/>
                    </a:lnTo>
                    <a:lnTo>
                      <a:pt x="28722" y="0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7"/>
            <p:cNvGrpSpPr/>
            <p:nvPr/>
          </p:nvGrpSpPr>
          <p:grpSpPr>
            <a:xfrm>
              <a:off x="700362" y="4963698"/>
              <a:ext cx="7743276" cy="57966"/>
              <a:chOff x="700362" y="4658898"/>
              <a:chExt cx="7743276" cy="57966"/>
            </a:xfrm>
          </p:grpSpPr>
          <p:sp>
            <p:nvSpPr>
              <p:cNvPr id="238" name="Google Shape;238;p7"/>
              <p:cNvSpPr/>
              <p:nvPr/>
            </p:nvSpPr>
            <p:spPr>
              <a:xfrm>
                <a:off x="700362" y="465889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7"/>
              <p:cNvSpPr/>
              <p:nvPr/>
            </p:nvSpPr>
            <p:spPr>
              <a:xfrm>
                <a:off x="8224275" y="465889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9573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8"/>
          <p:cNvSpPr txBox="1">
            <a:spLocks noGrp="1"/>
          </p:cNvSpPr>
          <p:nvPr>
            <p:ph type="title"/>
          </p:nvPr>
        </p:nvSpPr>
        <p:spPr>
          <a:xfrm>
            <a:off x="1719600" y="2203067"/>
            <a:ext cx="8752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42" name="Google Shape;242;p8"/>
          <p:cNvGrpSpPr/>
          <p:nvPr/>
        </p:nvGrpSpPr>
        <p:grpSpPr>
          <a:xfrm>
            <a:off x="-720167" y="-12700"/>
            <a:ext cx="13632317" cy="6864867"/>
            <a:chOff x="-540125" y="-9525"/>
            <a:chExt cx="10224238" cy="5148650"/>
          </a:xfrm>
        </p:grpSpPr>
        <p:sp>
          <p:nvSpPr>
            <p:cNvPr id="243" name="Google Shape;243;p8"/>
            <p:cNvSpPr/>
            <p:nvPr/>
          </p:nvSpPr>
          <p:spPr>
            <a:xfrm>
              <a:off x="169868" y="454400"/>
              <a:ext cx="8807154" cy="855436"/>
            </a:xfrm>
            <a:custGeom>
              <a:avLst/>
              <a:gdLst/>
              <a:ahLst/>
              <a:cxnLst/>
              <a:rect l="l" t="t" r="r" b="b"/>
              <a:pathLst>
                <a:path w="27675" h="40289" extrusionOk="0">
                  <a:moveTo>
                    <a:pt x="1" y="0"/>
                  </a:moveTo>
                  <a:lnTo>
                    <a:pt x="1" y="40289"/>
                  </a:lnTo>
                  <a:lnTo>
                    <a:pt x="27674" y="40289"/>
                  </a:lnTo>
                  <a:lnTo>
                    <a:pt x="276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-9525" y="438375"/>
              <a:ext cx="9153523" cy="302799"/>
            </a:xfrm>
            <a:custGeom>
              <a:avLst/>
              <a:gdLst/>
              <a:ahLst/>
              <a:cxnLst/>
              <a:rect l="l" t="t" r="r" b="b"/>
              <a:pathLst>
                <a:path w="27423" h="1375" extrusionOk="0">
                  <a:moveTo>
                    <a:pt x="1" y="1"/>
                  </a:moveTo>
                  <a:lnTo>
                    <a:pt x="1" y="1374"/>
                  </a:lnTo>
                  <a:lnTo>
                    <a:pt x="27422" y="1374"/>
                  </a:lnTo>
                  <a:lnTo>
                    <a:pt x="27422" y="1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14452" y="504162"/>
              <a:ext cx="9120845" cy="130625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-134261" y="215612"/>
              <a:ext cx="9409084" cy="261761"/>
            </a:xfrm>
            <a:custGeom>
              <a:avLst/>
              <a:gdLst/>
              <a:ahLst/>
              <a:cxnLst/>
              <a:rect l="l" t="t" r="r" b="b"/>
              <a:pathLst>
                <a:path w="30138" h="1658" extrusionOk="0">
                  <a:moveTo>
                    <a:pt x="902" y="0"/>
                  </a:moveTo>
                  <a:cubicBezTo>
                    <a:pt x="0" y="0"/>
                    <a:pt x="0" y="1657"/>
                    <a:pt x="902" y="1657"/>
                  </a:cubicBezTo>
                  <a:lnTo>
                    <a:pt x="29247" y="1657"/>
                  </a:lnTo>
                  <a:cubicBezTo>
                    <a:pt x="30138" y="1657"/>
                    <a:pt x="30138" y="0"/>
                    <a:pt x="29247" y="0"/>
                  </a:cubicBez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-540125" y="-9525"/>
              <a:ext cx="10224238" cy="266655"/>
            </a:xfrm>
            <a:custGeom>
              <a:avLst/>
              <a:gdLst/>
              <a:ahLst/>
              <a:cxnLst/>
              <a:rect l="l" t="t" r="r" b="b"/>
              <a:pathLst>
                <a:path w="32749" h="1689" extrusionOk="0">
                  <a:moveTo>
                    <a:pt x="0" y="0"/>
                  </a:moveTo>
                  <a:lnTo>
                    <a:pt x="0" y="315"/>
                  </a:lnTo>
                  <a:lnTo>
                    <a:pt x="902" y="1028"/>
                  </a:lnTo>
                  <a:cubicBezTo>
                    <a:pt x="902" y="1395"/>
                    <a:pt x="1195" y="1688"/>
                    <a:pt x="1562" y="1688"/>
                  </a:cubicBezTo>
                  <a:lnTo>
                    <a:pt x="31186" y="1688"/>
                  </a:lnTo>
                  <a:cubicBezTo>
                    <a:pt x="31553" y="1688"/>
                    <a:pt x="31847" y="1395"/>
                    <a:pt x="31847" y="1028"/>
                  </a:cubicBezTo>
                  <a:lnTo>
                    <a:pt x="32749" y="315"/>
                  </a:lnTo>
                  <a:lnTo>
                    <a:pt x="32749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-540125" y="-9525"/>
              <a:ext cx="10221116" cy="49731"/>
            </a:xfrm>
            <a:custGeom>
              <a:avLst/>
              <a:gdLst/>
              <a:ahLst/>
              <a:cxnLst/>
              <a:rect l="l" t="t" r="r" b="b"/>
              <a:pathLst>
                <a:path w="32739" h="315" extrusionOk="0">
                  <a:moveTo>
                    <a:pt x="0" y="0"/>
                  </a:moveTo>
                  <a:lnTo>
                    <a:pt x="0" y="315"/>
                  </a:lnTo>
                  <a:lnTo>
                    <a:pt x="32738" y="315"/>
                  </a:lnTo>
                  <a:lnTo>
                    <a:pt x="32738" y="0"/>
                  </a:lnTo>
                  <a:close/>
                </a:path>
              </a:pathLst>
            </a:custGeom>
            <a:solidFill>
              <a:srgbClr val="FFB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710332" y="375906"/>
              <a:ext cx="3444951" cy="99841"/>
            </a:xfrm>
            <a:custGeom>
              <a:avLst/>
              <a:gdLst/>
              <a:ahLst/>
              <a:cxnLst/>
              <a:rect l="l" t="t" r="r" b="b"/>
              <a:pathLst>
                <a:path w="23187" h="672" extrusionOk="0">
                  <a:moveTo>
                    <a:pt x="441" y="0"/>
                  </a:moveTo>
                  <a:cubicBezTo>
                    <a:pt x="231" y="11"/>
                    <a:pt x="64" y="147"/>
                    <a:pt x="1" y="336"/>
                  </a:cubicBezTo>
                  <a:cubicBezTo>
                    <a:pt x="64" y="535"/>
                    <a:pt x="231" y="672"/>
                    <a:pt x="441" y="672"/>
                  </a:cubicBezTo>
                  <a:lnTo>
                    <a:pt x="22746" y="672"/>
                  </a:lnTo>
                  <a:cubicBezTo>
                    <a:pt x="22945" y="672"/>
                    <a:pt x="23123" y="535"/>
                    <a:pt x="23186" y="336"/>
                  </a:cubicBezTo>
                  <a:cubicBezTo>
                    <a:pt x="23123" y="147"/>
                    <a:pt x="22945" y="11"/>
                    <a:pt x="22746" y="0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-340627" y="121200"/>
              <a:ext cx="9821812" cy="34891"/>
            </a:xfrm>
            <a:custGeom>
              <a:avLst/>
              <a:gdLst/>
              <a:ahLst/>
              <a:cxnLst/>
              <a:rect l="l" t="t" r="r" b="b"/>
              <a:pathLst>
                <a:path w="31460" h="221" extrusionOk="0">
                  <a:moveTo>
                    <a:pt x="1" y="0"/>
                  </a:moveTo>
                  <a:lnTo>
                    <a:pt x="263" y="200"/>
                  </a:lnTo>
                  <a:lnTo>
                    <a:pt x="263" y="221"/>
                  </a:lnTo>
                  <a:lnTo>
                    <a:pt x="31208" y="221"/>
                  </a:lnTo>
                  <a:lnTo>
                    <a:pt x="31208" y="200"/>
                  </a:lnTo>
                  <a:lnTo>
                    <a:pt x="314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1" name="Google Shape;251;p8"/>
            <p:cNvGrpSpPr/>
            <p:nvPr/>
          </p:nvGrpSpPr>
          <p:grpSpPr>
            <a:xfrm>
              <a:off x="-369550" y="247648"/>
              <a:ext cx="9889274" cy="4891477"/>
              <a:chOff x="-369550" y="247648"/>
              <a:chExt cx="9889274" cy="4891477"/>
            </a:xfrm>
          </p:grpSpPr>
          <p:sp>
            <p:nvSpPr>
              <p:cNvPr id="252" name="Google Shape;252;p8"/>
              <p:cNvSpPr/>
              <p:nvPr/>
            </p:nvSpPr>
            <p:spPr>
              <a:xfrm>
                <a:off x="243846" y="4505452"/>
                <a:ext cx="8625638" cy="318714"/>
              </a:xfrm>
              <a:custGeom>
                <a:avLst/>
                <a:gdLst/>
                <a:ahLst/>
                <a:cxnLst/>
                <a:rect l="l" t="t" r="r" b="b"/>
                <a:pathLst>
                  <a:path w="27171" h="3178" extrusionOk="0">
                    <a:moveTo>
                      <a:pt x="1" y="0"/>
                    </a:moveTo>
                    <a:lnTo>
                      <a:pt x="1" y="3177"/>
                    </a:lnTo>
                    <a:lnTo>
                      <a:pt x="27171" y="3177"/>
                    </a:lnTo>
                    <a:lnTo>
                      <a:pt x="271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3" name="Google Shape;253;p8"/>
              <p:cNvGrpSpPr/>
              <p:nvPr/>
            </p:nvGrpSpPr>
            <p:grpSpPr>
              <a:xfrm>
                <a:off x="700362" y="4505452"/>
                <a:ext cx="7743276" cy="318714"/>
                <a:chOff x="700362" y="4505452"/>
                <a:chExt cx="7743276" cy="318714"/>
              </a:xfrm>
            </p:grpSpPr>
            <p:sp>
              <p:nvSpPr>
                <p:cNvPr id="254" name="Google Shape;254;p8"/>
                <p:cNvSpPr/>
                <p:nvPr/>
              </p:nvSpPr>
              <p:spPr>
                <a:xfrm>
                  <a:off x="1252412" y="4505452"/>
                  <a:ext cx="6618354" cy="318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5" name="Google Shape;255;p8"/>
                <p:cNvSpPr/>
                <p:nvPr/>
              </p:nvSpPr>
              <p:spPr>
                <a:xfrm>
                  <a:off x="700362" y="4658898"/>
                  <a:ext cx="219363" cy="57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6" name="Google Shape;256;p8"/>
                <p:cNvSpPr/>
                <p:nvPr/>
              </p:nvSpPr>
              <p:spPr>
                <a:xfrm>
                  <a:off x="8224275" y="4658898"/>
                  <a:ext cx="219363" cy="57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57" name="Google Shape;257;p8"/>
              <p:cNvSpPr/>
              <p:nvPr/>
            </p:nvSpPr>
            <p:spPr>
              <a:xfrm>
                <a:off x="8868500" y="257125"/>
                <a:ext cx="274226" cy="4609241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" name="Google Shape;258;p8"/>
              <p:cNvSpPr/>
              <p:nvPr/>
            </p:nvSpPr>
            <p:spPr>
              <a:xfrm>
                <a:off x="100" y="247648"/>
                <a:ext cx="274225" cy="461863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8"/>
              <p:cNvSpPr/>
              <p:nvPr/>
            </p:nvSpPr>
            <p:spPr>
              <a:xfrm>
                <a:off x="-157810" y="48204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8"/>
              <p:cNvSpPr/>
              <p:nvPr/>
            </p:nvSpPr>
            <p:spPr>
              <a:xfrm>
                <a:off x="-369550" y="49919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8"/>
              <p:cNvSpPr/>
              <p:nvPr/>
            </p:nvSpPr>
            <p:spPr>
              <a:xfrm>
                <a:off x="1170769" y="49919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8"/>
              <p:cNvSpPr/>
              <p:nvPr/>
            </p:nvSpPr>
            <p:spPr>
              <a:xfrm>
                <a:off x="5524907" y="49919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" name="Google Shape;263;p8"/>
            <p:cNvGrpSpPr/>
            <p:nvPr/>
          </p:nvGrpSpPr>
          <p:grpSpPr>
            <a:xfrm>
              <a:off x="-10709" y="444378"/>
              <a:ext cx="448838" cy="860613"/>
              <a:chOff x="561117" y="628348"/>
              <a:chExt cx="448838" cy="855480"/>
            </a:xfrm>
          </p:grpSpPr>
          <p:sp>
            <p:nvSpPr>
              <p:cNvPr id="264" name="Google Shape;264;p8"/>
              <p:cNvSpPr/>
              <p:nvPr/>
            </p:nvSpPr>
            <p:spPr>
              <a:xfrm>
                <a:off x="561117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3020" y="1"/>
                    </a:moveTo>
                    <a:lnTo>
                      <a:pt x="0" y="11"/>
                    </a:lnTo>
                    <a:lnTo>
                      <a:pt x="73" y="5758"/>
                    </a:lnTo>
                    <a:lnTo>
                      <a:pt x="1321" y="5758"/>
                    </a:lnTo>
                    <a:lnTo>
                      <a:pt x="1321" y="5422"/>
                    </a:lnTo>
                    <a:cubicBezTo>
                      <a:pt x="944" y="5422"/>
                      <a:pt x="828" y="4174"/>
                      <a:pt x="1573" y="4174"/>
                    </a:cubicBezTo>
                    <a:lnTo>
                      <a:pt x="1573" y="3723"/>
                    </a:lnTo>
                    <a:cubicBezTo>
                      <a:pt x="1825" y="3723"/>
                      <a:pt x="2380" y="3335"/>
                      <a:pt x="2380" y="2528"/>
                    </a:cubicBezTo>
                    <a:cubicBezTo>
                      <a:pt x="2380" y="2213"/>
                      <a:pt x="2318" y="2056"/>
                      <a:pt x="2244" y="1972"/>
                    </a:cubicBezTo>
                    <a:cubicBezTo>
                      <a:pt x="2108" y="1826"/>
                      <a:pt x="2189" y="1526"/>
                      <a:pt x="2344" y="1526"/>
                    </a:cubicBezTo>
                    <a:cubicBezTo>
                      <a:pt x="2355" y="1526"/>
                      <a:pt x="2368" y="1528"/>
                      <a:pt x="2380" y="1532"/>
                    </a:cubicBezTo>
                    <a:lnTo>
                      <a:pt x="2391" y="1532"/>
                    </a:lnTo>
                    <a:cubicBezTo>
                      <a:pt x="2437" y="1552"/>
                      <a:pt x="2485" y="1562"/>
                      <a:pt x="2532" y="1562"/>
                    </a:cubicBezTo>
                    <a:cubicBezTo>
                      <a:pt x="2701" y="1562"/>
                      <a:pt x="2861" y="1439"/>
                      <a:pt x="2894" y="1259"/>
                    </a:cubicBezTo>
                    <a:cubicBezTo>
                      <a:pt x="2914" y="1122"/>
                      <a:pt x="2888" y="867"/>
                      <a:pt x="2714" y="867"/>
                    </a:cubicBezTo>
                    <a:cubicBezTo>
                      <a:pt x="2702" y="867"/>
                      <a:pt x="2688" y="868"/>
                      <a:pt x="2674" y="871"/>
                    </a:cubicBezTo>
                    <a:lnTo>
                      <a:pt x="2674" y="703"/>
                    </a:lnTo>
                    <a:cubicBezTo>
                      <a:pt x="2863" y="703"/>
                      <a:pt x="3020" y="546"/>
                      <a:pt x="3020" y="357"/>
                    </a:cubicBezTo>
                    <a:lnTo>
                      <a:pt x="3020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8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8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" name="Google Shape;267;p8"/>
            <p:cNvGrpSpPr/>
            <p:nvPr/>
          </p:nvGrpSpPr>
          <p:grpSpPr>
            <a:xfrm>
              <a:off x="8694552" y="444361"/>
              <a:ext cx="448838" cy="855480"/>
              <a:chOff x="4189590" y="628348"/>
              <a:chExt cx="448838" cy="855480"/>
            </a:xfrm>
          </p:grpSpPr>
          <p:sp>
            <p:nvSpPr>
              <p:cNvPr id="268" name="Google Shape;268;p8"/>
              <p:cNvSpPr/>
              <p:nvPr/>
            </p:nvSpPr>
            <p:spPr>
              <a:xfrm>
                <a:off x="4189590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1" y="1"/>
                    </a:moveTo>
                    <a:lnTo>
                      <a:pt x="1" y="357"/>
                    </a:lnTo>
                    <a:cubicBezTo>
                      <a:pt x="1" y="546"/>
                      <a:pt x="148" y="703"/>
                      <a:pt x="336" y="703"/>
                    </a:cubicBezTo>
                    <a:lnTo>
                      <a:pt x="336" y="871"/>
                    </a:lnTo>
                    <a:cubicBezTo>
                      <a:pt x="323" y="868"/>
                      <a:pt x="310" y="867"/>
                      <a:pt x="298" y="867"/>
                    </a:cubicBezTo>
                    <a:cubicBezTo>
                      <a:pt x="132" y="867"/>
                      <a:pt x="97" y="1122"/>
                      <a:pt x="127" y="1259"/>
                    </a:cubicBezTo>
                    <a:cubicBezTo>
                      <a:pt x="151" y="1439"/>
                      <a:pt x="310" y="1562"/>
                      <a:pt x="484" y="1562"/>
                    </a:cubicBezTo>
                    <a:cubicBezTo>
                      <a:pt x="532" y="1562"/>
                      <a:pt x="582" y="1552"/>
                      <a:pt x="630" y="1532"/>
                    </a:cubicBezTo>
                    <a:lnTo>
                      <a:pt x="640" y="1532"/>
                    </a:lnTo>
                    <a:cubicBezTo>
                      <a:pt x="652" y="1528"/>
                      <a:pt x="664" y="1526"/>
                      <a:pt x="675" y="1526"/>
                    </a:cubicBezTo>
                    <a:cubicBezTo>
                      <a:pt x="822" y="1526"/>
                      <a:pt x="903" y="1826"/>
                      <a:pt x="777" y="1972"/>
                    </a:cubicBezTo>
                    <a:cubicBezTo>
                      <a:pt x="703" y="2056"/>
                      <a:pt x="640" y="2213"/>
                      <a:pt x="640" y="2528"/>
                    </a:cubicBezTo>
                    <a:cubicBezTo>
                      <a:pt x="640" y="3335"/>
                      <a:pt x="1196" y="3723"/>
                      <a:pt x="1448" y="3723"/>
                    </a:cubicBezTo>
                    <a:lnTo>
                      <a:pt x="1448" y="4174"/>
                    </a:lnTo>
                    <a:cubicBezTo>
                      <a:pt x="2192" y="4174"/>
                      <a:pt x="2077" y="5422"/>
                      <a:pt x="1699" y="5422"/>
                    </a:cubicBezTo>
                    <a:lnTo>
                      <a:pt x="1699" y="5758"/>
                    </a:lnTo>
                    <a:lnTo>
                      <a:pt x="2947" y="5758"/>
                    </a:lnTo>
                    <a:lnTo>
                      <a:pt x="3021" y="1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8"/>
              <p:cNvSpPr/>
              <p:nvPr/>
            </p:nvSpPr>
            <p:spPr>
              <a:xfrm>
                <a:off x="4231636" y="771574"/>
                <a:ext cx="73395" cy="60172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05" extrusionOk="0">
                    <a:moveTo>
                      <a:pt x="269" y="0"/>
                    </a:moveTo>
                    <a:cubicBezTo>
                      <a:pt x="230" y="0"/>
                      <a:pt x="192" y="11"/>
                      <a:pt x="158" y="33"/>
                    </a:cubicBezTo>
                    <a:cubicBezTo>
                      <a:pt x="53" y="85"/>
                      <a:pt x="1" y="201"/>
                      <a:pt x="53" y="316"/>
                    </a:cubicBezTo>
                    <a:cubicBezTo>
                      <a:pt x="92" y="374"/>
                      <a:pt x="155" y="405"/>
                      <a:pt x="219" y="405"/>
                    </a:cubicBezTo>
                    <a:cubicBezTo>
                      <a:pt x="259" y="405"/>
                      <a:pt x="300" y="393"/>
                      <a:pt x="336" y="369"/>
                    </a:cubicBezTo>
                    <a:cubicBezTo>
                      <a:pt x="441" y="316"/>
                      <a:pt x="494" y="201"/>
                      <a:pt x="452" y="96"/>
                    </a:cubicBezTo>
                    <a:cubicBezTo>
                      <a:pt x="411" y="35"/>
                      <a:pt x="340" y="0"/>
                      <a:pt x="26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8"/>
              <p:cNvSpPr/>
              <p:nvPr/>
            </p:nvSpPr>
            <p:spPr>
              <a:xfrm>
                <a:off x="4322118" y="921485"/>
                <a:ext cx="183933" cy="20354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370" extrusionOk="0">
                    <a:moveTo>
                      <a:pt x="594" y="0"/>
                    </a:moveTo>
                    <a:cubicBezTo>
                      <a:pt x="564" y="0"/>
                      <a:pt x="534" y="3"/>
                      <a:pt x="503" y="10"/>
                    </a:cubicBezTo>
                    <a:cubicBezTo>
                      <a:pt x="199" y="62"/>
                      <a:pt x="0" y="398"/>
                      <a:pt x="63" y="775"/>
                    </a:cubicBezTo>
                    <a:cubicBezTo>
                      <a:pt x="130" y="1129"/>
                      <a:pt x="380" y="1369"/>
                      <a:pt x="662" y="1369"/>
                    </a:cubicBezTo>
                    <a:cubicBezTo>
                      <a:pt x="689" y="1369"/>
                      <a:pt x="717" y="1367"/>
                      <a:pt x="745" y="1362"/>
                    </a:cubicBezTo>
                    <a:cubicBezTo>
                      <a:pt x="1049" y="1310"/>
                      <a:pt x="1237" y="964"/>
                      <a:pt x="1174" y="586"/>
                    </a:cubicBezTo>
                    <a:cubicBezTo>
                      <a:pt x="1118" y="247"/>
                      <a:pt x="866" y="0"/>
                      <a:pt x="594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5727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9"/>
          <p:cNvSpPr txBox="1">
            <a:spLocks noGrp="1"/>
          </p:cNvSpPr>
          <p:nvPr>
            <p:ph type="title"/>
          </p:nvPr>
        </p:nvSpPr>
        <p:spPr>
          <a:xfrm>
            <a:off x="1207259" y="1965967"/>
            <a:ext cx="6948400" cy="20780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9"/>
          <p:cNvSpPr txBox="1">
            <a:spLocks noGrp="1"/>
          </p:cNvSpPr>
          <p:nvPr>
            <p:ph type="subTitle" idx="1"/>
          </p:nvPr>
        </p:nvSpPr>
        <p:spPr>
          <a:xfrm>
            <a:off x="1207292" y="4043967"/>
            <a:ext cx="6122400" cy="13396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4" name="Google Shape;274;p9"/>
          <p:cNvGrpSpPr/>
          <p:nvPr/>
        </p:nvGrpSpPr>
        <p:grpSpPr>
          <a:xfrm>
            <a:off x="-720159" y="-254000"/>
            <a:ext cx="13632317" cy="7512567"/>
            <a:chOff x="-540119" y="-190500"/>
            <a:chExt cx="10224238" cy="5634425"/>
          </a:xfrm>
        </p:grpSpPr>
        <p:grpSp>
          <p:nvGrpSpPr>
            <p:cNvPr id="275" name="Google Shape;275;p9"/>
            <p:cNvGrpSpPr/>
            <p:nvPr/>
          </p:nvGrpSpPr>
          <p:grpSpPr>
            <a:xfrm flipH="1">
              <a:off x="-540119" y="-190500"/>
              <a:ext cx="10224238" cy="5634425"/>
              <a:chOff x="-540125" y="-190500"/>
              <a:chExt cx="10224238" cy="5634425"/>
            </a:xfrm>
          </p:grpSpPr>
          <p:sp>
            <p:nvSpPr>
              <p:cNvPr id="276" name="Google Shape;276;p9"/>
              <p:cNvSpPr/>
              <p:nvPr/>
            </p:nvSpPr>
            <p:spPr>
              <a:xfrm>
                <a:off x="8868499" y="258010"/>
                <a:ext cx="274226" cy="5038749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9"/>
              <p:cNvSpPr/>
              <p:nvPr/>
            </p:nvSpPr>
            <p:spPr>
              <a:xfrm>
                <a:off x="100" y="247650"/>
                <a:ext cx="274225" cy="5049014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78" name="Google Shape;278;p9"/>
              <p:cNvGrpSpPr/>
              <p:nvPr/>
            </p:nvGrpSpPr>
            <p:grpSpPr>
              <a:xfrm>
                <a:off x="243846" y="4810252"/>
                <a:ext cx="8625625" cy="318713"/>
                <a:chOff x="188112" y="4401147"/>
                <a:chExt cx="8663745" cy="305867"/>
              </a:xfrm>
            </p:grpSpPr>
            <p:sp>
              <p:nvSpPr>
                <p:cNvPr id="279" name="Google Shape;279;p9"/>
                <p:cNvSpPr/>
                <p:nvPr/>
              </p:nvSpPr>
              <p:spPr>
                <a:xfrm>
                  <a:off x="188112" y="4401147"/>
                  <a:ext cx="8663745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" name="Google Shape;280;p9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1" name="Google Shape;281;p9"/>
              <p:cNvSpPr/>
              <p:nvPr/>
            </p:nvSpPr>
            <p:spPr>
              <a:xfrm>
                <a:off x="14450" y="247294"/>
                <a:ext cx="9120845" cy="206500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798" extrusionOk="0">
                    <a:moveTo>
                      <a:pt x="0" y="0"/>
                    </a:moveTo>
                    <a:lnTo>
                      <a:pt x="0" y="797"/>
                    </a:lnTo>
                    <a:lnTo>
                      <a:pt x="28722" y="797"/>
                    </a:lnTo>
                    <a:lnTo>
                      <a:pt x="2872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9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9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9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9"/>
              <p:cNvSpPr/>
              <p:nvPr/>
            </p:nvSpPr>
            <p:spPr>
              <a:xfrm>
                <a:off x="710332" y="194931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9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9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9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9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9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91" name="Google Shape;291;p9"/>
              <p:cNvGrpSpPr/>
              <p:nvPr/>
            </p:nvGrpSpPr>
            <p:grpSpPr>
              <a:xfrm>
                <a:off x="-10709" y="263403"/>
                <a:ext cx="448838" cy="860613"/>
                <a:chOff x="561117" y="628348"/>
                <a:chExt cx="448838" cy="855480"/>
              </a:xfrm>
            </p:grpSpPr>
            <p:sp>
              <p:nvSpPr>
                <p:cNvPr id="292" name="Google Shape;292;p9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rgbClr val="8931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3" name="Google Shape;293;p9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4" name="Google Shape;294;p9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95" name="Google Shape;295;p9"/>
              <p:cNvGrpSpPr/>
              <p:nvPr/>
            </p:nvGrpSpPr>
            <p:grpSpPr>
              <a:xfrm>
                <a:off x="8694552" y="263386"/>
                <a:ext cx="448838" cy="855480"/>
                <a:chOff x="4189590" y="628348"/>
                <a:chExt cx="448838" cy="855480"/>
              </a:xfrm>
            </p:grpSpPr>
            <p:sp>
              <p:nvSpPr>
                <p:cNvPr id="296" name="Google Shape;296;p9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8931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7" name="Google Shape;297;p9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8" name="Google Shape;298;p9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99" name="Google Shape;299;p9"/>
            <p:cNvGrpSpPr/>
            <p:nvPr/>
          </p:nvGrpSpPr>
          <p:grpSpPr>
            <a:xfrm>
              <a:off x="384093" y="4954718"/>
              <a:ext cx="8375813" cy="57966"/>
              <a:chOff x="384093" y="4954718"/>
              <a:chExt cx="8375813" cy="57966"/>
            </a:xfrm>
          </p:grpSpPr>
          <p:sp>
            <p:nvSpPr>
              <p:cNvPr id="300" name="Google Shape;300;p9"/>
              <p:cNvSpPr/>
              <p:nvPr/>
            </p:nvSpPr>
            <p:spPr>
              <a:xfrm>
                <a:off x="38409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9"/>
              <p:cNvSpPr/>
              <p:nvPr/>
            </p:nvSpPr>
            <p:spPr>
              <a:xfrm>
                <a:off x="854054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2021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10"/>
          <p:cNvGrpSpPr/>
          <p:nvPr/>
        </p:nvGrpSpPr>
        <p:grpSpPr>
          <a:xfrm>
            <a:off x="-720167" y="-254000"/>
            <a:ext cx="13632317" cy="7137699"/>
            <a:chOff x="-540125" y="-190500"/>
            <a:chExt cx="10224238" cy="5353274"/>
          </a:xfrm>
        </p:grpSpPr>
        <p:sp>
          <p:nvSpPr>
            <p:cNvPr id="304" name="Google Shape;304;p10"/>
            <p:cNvSpPr/>
            <p:nvPr/>
          </p:nvSpPr>
          <p:spPr>
            <a:xfrm>
              <a:off x="243850" y="3862077"/>
              <a:ext cx="8625638" cy="1266918"/>
            </a:xfrm>
            <a:custGeom>
              <a:avLst/>
              <a:gdLst/>
              <a:ahLst/>
              <a:cxnLst/>
              <a:rect l="l" t="t" r="r" b="b"/>
              <a:pathLst>
                <a:path w="27171" h="3178" extrusionOk="0">
                  <a:moveTo>
                    <a:pt x="1" y="0"/>
                  </a:moveTo>
                  <a:lnTo>
                    <a:pt x="1" y="3177"/>
                  </a:lnTo>
                  <a:lnTo>
                    <a:pt x="27171" y="3177"/>
                  </a:lnTo>
                  <a:lnTo>
                    <a:pt x="271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0"/>
            <p:cNvSpPr/>
            <p:nvPr/>
          </p:nvSpPr>
          <p:spPr>
            <a:xfrm>
              <a:off x="100" y="247650"/>
              <a:ext cx="274225" cy="4891350"/>
            </a:xfrm>
            <a:custGeom>
              <a:avLst/>
              <a:gdLst/>
              <a:ahLst/>
              <a:cxnLst/>
              <a:rect l="l" t="t" r="r" b="b"/>
              <a:pathLst>
                <a:path w="850" h="38738" extrusionOk="0">
                  <a:moveTo>
                    <a:pt x="0" y="0"/>
                  </a:moveTo>
                  <a:lnTo>
                    <a:pt x="0" y="38737"/>
                  </a:lnTo>
                  <a:lnTo>
                    <a:pt x="850" y="38737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0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-134261" y="34637"/>
              <a:ext cx="9409084" cy="261761"/>
            </a:xfrm>
            <a:custGeom>
              <a:avLst/>
              <a:gdLst/>
              <a:ahLst/>
              <a:cxnLst/>
              <a:rect l="l" t="t" r="r" b="b"/>
              <a:pathLst>
                <a:path w="30138" h="1658" extrusionOk="0">
                  <a:moveTo>
                    <a:pt x="902" y="0"/>
                  </a:moveTo>
                  <a:cubicBezTo>
                    <a:pt x="0" y="0"/>
                    <a:pt x="0" y="1657"/>
                    <a:pt x="902" y="1657"/>
                  </a:cubicBezTo>
                  <a:lnTo>
                    <a:pt x="29247" y="1657"/>
                  </a:lnTo>
                  <a:cubicBezTo>
                    <a:pt x="30138" y="1657"/>
                    <a:pt x="30138" y="0"/>
                    <a:pt x="29247" y="0"/>
                  </a:cubicBez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-540125" y="-190500"/>
              <a:ext cx="10224238" cy="266655"/>
            </a:xfrm>
            <a:custGeom>
              <a:avLst/>
              <a:gdLst/>
              <a:ahLst/>
              <a:cxnLst/>
              <a:rect l="l" t="t" r="r" b="b"/>
              <a:pathLst>
                <a:path w="32749" h="1689" extrusionOk="0">
                  <a:moveTo>
                    <a:pt x="0" y="0"/>
                  </a:moveTo>
                  <a:lnTo>
                    <a:pt x="0" y="315"/>
                  </a:lnTo>
                  <a:lnTo>
                    <a:pt x="902" y="1028"/>
                  </a:lnTo>
                  <a:cubicBezTo>
                    <a:pt x="902" y="1395"/>
                    <a:pt x="1195" y="1688"/>
                    <a:pt x="1562" y="1688"/>
                  </a:cubicBezTo>
                  <a:lnTo>
                    <a:pt x="31186" y="1688"/>
                  </a:lnTo>
                  <a:cubicBezTo>
                    <a:pt x="31553" y="1688"/>
                    <a:pt x="31847" y="1395"/>
                    <a:pt x="31847" y="1028"/>
                  </a:cubicBezTo>
                  <a:lnTo>
                    <a:pt x="32749" y="315"/>
                  </a:lnTo>
                  <a:lnTo>
                    <a:pt x="32749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0"/>
            <p:cNvSpPr/>
            <p:nvPr/>
          </p:nvSpPr>
          <p:spPr>
            <a:xfrm>
              <a:off x="-540125" y="-190500"/>
              <a:ext cx="10221116" cy="49731"/>
            </a:xfrm>
            <a:custGeom>
              <a:avLst/>
              <a:gdLst/>
              <a:ahLst/>
              <a:cxnLst/>
              <a:rect l="l" t="t" r="r" b="b"/>
              <a:pathLst>
                <a:path w="32739" h="315" extrusionOk="0">
                  <a:moveTo>
                    <a:pt x="0" y="0"/>
                  </a:moveTo>
                  <a:lnTo>
                    <a:pt x="0" y="315"/>
                  </a:lnTo>
                  <a:lnTo>
                    <a:pt x="32738" y="315"/>
                  </a:lnTo>
                  <a:lnTo>
                    <a:pt x="32738" y="0"/>
                  </a:lnTo>
                  <a:close/>
                </a:path>
              </a:pathLst>
            </a:custGeom>
            <a:solidFill>
              <a:srgbClr val="FFB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0"/>
            <p:cNvSpPr/>
            <p:nvPr/>
          </p:nvSpPr>
          <p:spPr>
            <a:xfrm>
              <a:off x="710332" y="194931"/>
              <a:ext cx="3444951" cy="99841"/>
            </a:xfrm>
            <a:custGeom>
              <a:avLst/>
              <a:gdLst/>
              <a:ahLst/>
              <a:cxnLst/>
              <a:rect l="l" t="t" r="r" b="b"/>
              <a:pathLst>
                <a:path w="23187" h="672" extrusionOk="0">
                  <a:moveTo>
                    <a:pt x="441" y="0"/>
                  </a:moveTo>
                  <a:cubicBezTo>
                    <a:pt x="231" y="11"/>
                    <a:pt x="64" y="147"/>
                    <a:pt x="1" y="336"/>
                  </a:cubicBezTo>
                  <a:cubicBezTo>
                    <a:pt x="64" y="535"/>
                    <a:pt x="231" y="672"/>
                    <a:pt x="441" y="672"/>
                  </a:cubicBezTo>
                  <a:lnTo>
                    <a:pt x="22746" y="672"/>
                  </a:lnTo>
                  <a:cubicBezTo>
                    <a:pt x="22945" y="672"/>
                    <a:pt x="23123" y="535"/>
                    <a:pt x="23186" y="336"/>
                  </a:cubicBezTo>
                  <a:cubicBezTo>
                    <a:pt x="23123" y="147"/>
                    <a:pt x="22945" y="11"/>
                    <a:pt x="22746" y="0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0"/>
            <p:cNvSpPr/>
            <p:nvPr/>
          </p:nvSpPr>
          <p:spPr>
            <a:xfrm>
              <a:off x="-340627" y="-59775"/>
              <a:ext cx="9821812" cy="34891"/>
            </a:xfrm>
            <a:custGeom>
              <a:avLst/>
              <a:gdLst/>
              <a:ahLst/>
              <a:cxnLst/>
              <a:rect l="l" t="t" r="r" b="b"/>
              <a:pathLst>
                <a:path w="31460" h="221" extrusionOk="0">
                  <a:moveTo>
                    <a:pt x="1" y="0"/>
                  </a:moveTo>
                  <a:lnTo>
                    <a:pt x="263" y="200"/>
                  </a:lnTo>
                  <a:lnTo>
                    <a:pt x="263" y="221"/>
                  </a:lnTo>
                  <a:lnTo>
                    <a:pt x="31208" y="221"/>
                  </a:lnTo>
                  <a:lnTo>
                    <a:pt x="31208" y="200"/>
                  </a:lnTo>
                  <a:lnTo>
                    <a:pt x="31460" y="0"/>
                  </a:lnTo>
                  <a:close/>
                </a:path>
              </a:pathLst>
            </a:custGeom>
            <a:solidFill>
              <a:srgbClr val="421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0"/>
            <p:cNvSpPr/>
            <p:nvPr/>
          </p:nvSpPr>
          <p:spPr>
            <a:xfrm>
              <a:off x="-10709" y="263403"/>
              <a:ext cx="448838" cy="860613"/>
            </a:xfrm>
            <a:custGeom>
              <a:avLst/>
              <a:gdLst/>
              <a:ahLst/>
              <a:cxnLst/>
              <a:rect l="l" t="t" r="r" b="b"/>
              <a:pathLst>
                <a:path w="3021" h="5758" extrusionOk="0">
                  <a:moveTo>
                    <a:pt x="3020" y="1"/>
                  </a:moveTo>
                  <a:lnTo>
                    <a:pt x="0" y="11"/>
                  </a:lnTo>
                  <a:lnTo>
                    <a:pt x="73" y="5758"/>
                  </a:lnTo>
                  <a:lnTo>
                    <a:pt x="1321" y="5758"/>
                  </a:lnTo>
                  <a:lnTo>
                    <a:pt x="1321" y="5422"/>
                  </a:lnTo>
                  <a:cubicBezTo>
                    <a:pt x="944" y="5422"/>
                    <a:pt x="828" y="4174"/>
                    <a:pt x="1573" y="4174"/>
                  </a:cubicBezTo>
                  <a:lnTo>
                    <a:pt x="1573" y="3723"/>
                  </a:lnTo>
                  <a:cubicBezTo>
                    <a:pt x="1825" y="3723"/>
                    <a:pt x="2380" y="3335"/>
                    <a:pt x="2380" y="2528"/>
                  </a:cubicBezTo>
                  <a:cubicBezTo>
                    <a:pt x="2380" y="2213"/>
                    <a:pt x="2318" y="2056"/>
                    <a:pt x="2244" y="1972"/>
                  </a:cubicBezTo>
                  <a:cubicBezTo>
                    <a:pt x="2108" y="1826"/>
                    <a:pt x="2189" y="1526"/>
                    <a:pt x="2344" y="1526"/>
                  </a:cubicBezTo>
                  <a:cubicBezTo>
                    <a:pt x="2355" y="1526"/>
                    <a:pt x="2368" y="1528"/>
                    <a:pt x="2380" y="1532"/>
                  </a:cubicBezTo>
                  <a:lnTo>
                    <a:pt x="2391" y="1532"/>
                  </a:lnTo>
                  <a:cubicBezTo>
                    <a:pt x="2437" y="1552"/>
                    <a:pt x="2485" y="1562"/>
                    <a:pt x="2532" y="1562"/>
                  </a:cubicBezTo>
                  <a:cubicBezTo>
                    <a:pt x="2701" y="1562"/>
                    <a:pt x="2861" y="1439"/>
                    <a:pt x="2894" y="1259"/>
                  </a:cubicBezTo>
                  <a:cubicBezTo>
                    <a:pt x="2914" y="1122"/>
                    <a:pt x="2888" y="867"/>
                    <a:pt x="2714" y="867"/>
                  </a:cubicBezTo>
                  <a:cubicBezTo>
                    <a:pt x="2702" y="867"/>
                    <a:pt x="2688" y="868"/>
                    <a:pt x="2674" y="871"/>
                  </a:cubicBezTo>
                  <a:lnTo>
                    <a:pt x="2674" y="703"/>
                  </a:lnTo>
                  <a:cubicBezTo>
                    <a:pt x="2863" y="703"/>
                    <a:pt x="3020" y="546"/>
                    <a:pt x="3020" y="357"/>
                  </a:cubicBezTo>
                  <a:lnTo>
                    <a:pt x="3020" y="1"/>
                  </a:ln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0"/>
            <p:cNvSpPr/>
            <p:nvPr/>
          </p:nvSpPr>
          <p:spPr>
            <a:xfrm>
              <a:off x="314816" y="409580"/>
              <a:ext cx="70572" cy="56946"/>
            </a:xfrm>
            <a:custGeom>
              <a:avLst/>
              <a:gdLst/>
              <a:ahLst/>
              <a:cxnLst/>
              <a:rect l="l" t="t" r="r" b="b"/>
              <a:pathLst>
                <a:path w="475" h="381" extrusionOk="0">
                  <a:moveTo>
                    <a:pt x="229" y="0"/>
                  </a:moveTo>
                  <a:cubicBezTo>
                    <a:pt x="151" y="0"/>
                    <a:pt x="70" y="39"/>
                    <a:pt x="22" y="124"/>
                  </a:cubicBezTo>
                  <a:cubicBezTo>
                    <a:pt x="1" y="239"/>
                    <a:pt x="85" y="344"/>
                    <a:pt x="189" y="365"/>
                  </a:cubicBezTo>
                  <a:cubicBezTo>
                    <a:pt x="219" y="376"/>
                    <a:pt x="248" y="381"/>
                    <a:pt x="276" y="381"/>
                  </a:cubicBezTo>
                  <a:cubicBezTo>
                    <a:pt x="359" y="381"/>
                    <a:pt x="431" y="336"/>
                    <a:pt x="462" y="250"/>
                  </a:cubicBezTo>
                  <a:cubicBezTo>
                    <a:pt x="475" y="96"/>
                    <a:pt x="354" y="0"/>
                    <a:pt x="229" y="0"/>
                  </a:cubicBez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0"/>
            <p:cNvSpPr/>
            <p:nvPr/>
          </p:nvSpPr>
          <p:spPr>
            <a:xfrm rot="5400000">
              <a:off x="4432055" y="721429"/>
              <a:ext cx="249250" cy="8633441"/>
            </a:xfrm>
            <a:custGeom>
              <a:avLst/>
              <a:gdLst/>
              <a:ahLst/>
              <a:cxnLst/>
              <a:rect l="l" t="t" r="r" b="b"/>
              <a:pathLst>
                <a:path w="850" h="38738" extrusionOk="0">
                  <a:moveTo>
                    <a:pt x="0" y="0"/>
                  </a:moveTo>
                  <a:lnTo>
                    <a:pt x="0" y="38737"/>
                  </a:lnTo>
                  <a:lnTo>
                    <a:pt x="850" y="38737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0"/>
            <p:cNvSpPr/>
            <p:nvPr/>
          </p:nvSpPr>
          <p:spPr>
            <a:xfrm>
              <a:off x="8868499" y="257687"/>
              <a:ext cx="274226" cy="4881472"/>
            </a:xfrm>
            <a:custGeom>
              <a:avLst/>
              <a:gdLst/>
              <a:ahLst/>
              <a:cxnLst/>
              <a:rect l="l" t="t" r="r" b="b"/>
              <a:pathLst>
                <a:path w="860" h="38738" extrusionOk="0">
                  <a:moveTo>
                    <a:pt x="0" y="0"/>
                  </a:moveTo>
                  <a:lnTo>
                    <a:pt x="0" y="38737"/>
                  </a:lnTo>
                  <a:lnTo>
                    <a:pt x="860" y="38737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0"/>
            <p:cNvSpPr/>
            <p:nvPr/>
          </p:nvSpPr>
          <p:spPr>
            <a:xfrm>
              <a:off x="-157810" y="4820400"/>
              <a:ext cx="9437035" cy="206502"/>
            </a:xfrm>
            <a:custGeom>
              <a:avLst/>
              <a:gdLst/>
              <a:ahLst/>
              <a:cxnLst/>
              <a:rect l="l" t="t" r="r" b="b"/>
              <a:pathLst>
                <a:path w="30842" h="1312" extrusionOk="0">
                  <a:moveTo>
                    <a:pt x="882" y="0"/>
                  </a:moveTo>
                  <a:cubicBezTo>
                    <a:pt x="1" y="0"/>
                    <a:pt x="1" y="1311"/>
                    <a:pt x="882" y="1311"/>
                  </a:cubicBezTo>
                  <a:lnTo>
                    <a:pt x="30191" y="1311"/>
                  </a:lnTo>
                  <a:cubicBezTo>
                    <a:pt x="30548" y="1311"/>
                    <a:pt x="30841" y="1018"/>
                    <a:pt x="30841" y="651"/>
                  </a:cubicBezTo>
                  <a:cubicBezTo>
                    <a:pt x="30841" y="294"/>
                    <a:pt x="30548" y="0"/>
                    <a:pt x="301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0"/>
            <p:cNvSpPr/>
            <p:nvPr/>
          </p:nvSpPr>
          <p:spPr>
            <a:xfrm>
              <a:off x="-369550" y="4999626"/>
              <a:ext cx="9889274" cy="147164"/>
            </a:xfrm>
            <a:custGeom>
              <a:avLst/>
              <a:gdLst/>
              <a:ahLst/>
              <a:cxnLst/>
              <a:rect l="l" t="t" r="r" b="b"/>
              <a:pathLst>
                <a:path w="32320" h="935" extrusionOk="0">
                  <a:moveTo>
                    <a:pt x="945" y="1"/>
                  </a:moveTo>
                  <a:cubicBezTo>
                    <a:pt x="420" y="1"/>
                    <a:pt x="1" y="420"/>
                    <a:pt x="1" y="934"/>
                  </a:cubicBezTo>
                  <a:lnTo>
                    <a:pt x="32320" y="934"/>
                  </a:lnTo>
                  <a:cubicBezTo>
                    <a:pt x="32320" y="420"/>
                    <a:pt x="31900" y="1"/>
                    <a:pt x="31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0"/>
            <p:cNvSpPr/>
            <p:nvPr/>
          </p:nvSpPr>
          <p:spPr>
            <a:xfrm>
              <a:off x="1170769" y="4999626"/>
              <a:ext cx="3603526" cy="147164"/>
            </a:xfrm>
            <a:custGeom>
              <a:avLst/>
              <a:gdLst/>
              <a:ahLst/>
              <a:cxnLst/>
              <a:rect l="l" t="t" r="r" b="b"/>
              <a:pathLst>
                <a:path w="11777" h="935" extrusionOk="0">
                  <a:moveTo>
                    <a:pt x="11758" y="1"/>
                  </a:moveTo>
                  <a:cubicBezTo>
                    <a:pt x="11752" y="1"/>
                    <a:pt x="11746" y="1"/>
                    <a:pt x="11739" y="1"/>
                  </a:cubicBezTo>
                  <a:lnTo>
                    <a:pt x="11776" y="1"/>
                  </a:lnTo>
                  <a:cubicBezTo>
                    <a:pt x="11770" y="1"/>
                    <a:pt x="11764" y="1"/>
                    <a:pt x="11758" y="1"/>
                  </a:cubicBezTo>
                  <a:close/>
                  <a:moveTo>
                    <a:pt x="758" y="1"/>
                  </a:moveTo>
                  <a:cubicBezTo>
                    <a:pt x="336" y="1"/>
                    <a:pt x="0" y="353"/>
                    <a:pt x="0" y="777"/>
                  </a:cubicBezTo>
                  <a:lnTo>
                    <a:pt x="0" y="934"/>
                  </a:lnTo>
                  <a:lnTo>
                    <a:pt x="11000" y="934"/>
                  </a:lnTo>
                  <a:lnTo>
                    <a:pt x="11000" y="777"/>
                  </a:lnTo>
                  <a:cubicBezTo>
                    <a:pt x="11000" y="359"/>
                    <a:pt x="11327" y="11"/>
                    <a:pt x="11739" y="1"/>
                  </a:cubicBezTo>
                  <a:lnTo>
                    <a:pt x="776" y="1"/>
                  </a:lnTo>
                  <a:cubicBezTo>
                    <a:pt x="770" y="1"/>
                    <a:pt x="764" y="1"/>
                    <a:pt x="7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0"/>
            <p:cNvSpPr/>
            <p:nvPr/>
          </p:nvSpPr>
          <p:spPr>
            <a:xfrm>
              <a:off x="5524907" y="4999626"/>
              <a:ext cx="1854851" cy="147164"/>
            </a:xfrm>
            <a:custGeom>
              <a:avLst/>
              <a:gdLst/>
              <a:ahLst/>
              <a:cxnLst/>
              <a:rect l="l" t="t" r="r" b="b"/>
              <a:pathLst>
                <a:path w="6062" h="935" extrusionOk="0">
                  <a:moveTo>
                    <a:pt x="776" y="1"/>
                  </a:moveTo>
                  <a:cubicBezTo>
                    <a:pt x="346" y="1"/>
                    <a:pt x="0" y="347"/>
                    <a:pt x="0" y="777"/>
                  </a:cubicBezTo>
                  <a:lnTo>
                    <a:pt x="0" y="934"/>
                  </a:lnTo>
                  <a:lnTo>
                    <a:pt x="5296" y="934"/>
                  </a:lnTo>
                  <a:lnTo>
                    <a:pt x="5296" y="777"/>
                  </a:lnTo>
                  <a:cubicBezTo>
                    <a:pt x="5296" y="347"/>
                    <a:pt x="5631" y="1"/>
                    <a:pt x="6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0"/>
            <p:cNvSpPr/>
            <p:nvPr/>
          </p:nvSpPr>
          <p:spPr>
            <a:xfrm>
              <a:off x="123156" y="557700"/>
              <a:ext cx="187201" cy="204616"/>
            </a:xfrm>
            <a:custGeom>
              <a:avLst/>
              <a:gdLst/>
              <a:ahLst/>
              <a:cxnLst/>
              <a:rect l="l" t="t" r="r" b="b"/>
              <a:pathLst>
                <a:path w="1260" h="1369" extrusionOk="0">
                  <a:moveTo>
                    <a:pt x="673" y="1"/>
                  </a:moveTo>
                  <a:cubicBezTo>
                    <a:pt x="413" y="1"/>
                    <a:pt x="159" y="235"/>
                    <a:pt x="85" y="559"/>
                  </a:cubicBezTo>
                  <a:cubicBezTo>
                    <a:pt x="1" y="926"/>
                    <a:pt x="179" y="1283"/>
                    <a:pt x="473" y="1356"/>
                  </a:cubicBezTo>
                  <a:cubicBezTo>
                    <a:pt x="508" y="1365"/>
                    <a:pt x="544" y="1369"/>
                    <a:pt x="580" y="1369"/>
                  </a:cubicBezTo>
                  <a:cubicBezTo>
                    <a:pt x="848" y="1369"/>
                    <a:pt x="1101" y="1135"/>
                    <a:pt x="1175" y="811"/>
                  </a:cubicBezTo>
                  <a:cubicBezTo>
                    <a:pt x="1259" y="433"/>
                    <a:pt x="1081" y="77"/>
                    <a:pt x="777" y="14"/>
                  </a:cubicBezTo>
                  <a:cubicBezTo>
                    <a:pt x="742" y="5"/>
                    <a:pt x="708" y="1"/>
                    <a:pt x="673" y="1"/>
                  </a:cubicBez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694552" y="263386"/>
              <a:ext cx="448838" cy="855480"/>
            </a:xfrm>
            <a:custGeom>
              <a:avLst/>
              <a:gdLst/>
              <a:ahLst/>
              <a:cxnLst/>
              <a:rect l="l" t="t" r="r" b="b"/>
              <a:pathLst>
                <a:path w="3021" h="5758" extrusionOk="0">
                  <a:moveTo>
                    <a:pt x="1" y="1"/>
                  </a:moveTo>
                  <a:lnTo>
                    <a:pt x="1" y="357"/>
                  </a:lnTo>
                  <a:cubicBezTo>
                    <a:pt x="1" y="546"/>
                    <a:pt x="148" y="703"/>
                    <a:pt x="336" y="703"/>
                  </a:cubicBezTo>
                  <a:lnTo>
                    <a:pt x="336" y="871"/>
                  </a:lnTo>
                  <a:cubicBezTo>
                    <a:pt x="323" y="868"/>
                    <a:pt x="310" y="867"/>
                    <a:pt x="298" y="867"/>
                  </a:cubicBezTo>
                  <a:cubicBezTo>
                    <a:pt x="132" y="867"/>
                    <a:pt x="97" y="1122"/>
                    <a:pt x="127" y="1259"/>
                  </a:cubicBezTo>
                  <a:cubicBezTo>
                    <a:pt x="151" y="1439"/>
                    <a:pt x="310" y="1562"/>
                    <a:pt x="484" y="1562"/>
                  </a:cubicBezTo>
                  <a:cubicBezTo>
                    <a:pt x="532" y="1562"/>
                    <a:pt x="582" y="1552"/>
                    <a:pt x="630" y="1532"/>
                  </a:cubicBezTo>
                  <a:lnTo>
                    <a:pt x="640" y="1532"/>
                  </a:lnTo>
                  <a:cubicBezTo>
                    <a:pt x="652" y="1528"/>
                    <a:pt x="664" y="1526"/>
                    <a:pt x="675" y="1526"/>
                  </a:cubicBezTo>
                  <a:cubicBezTo>
                    <a:pt x="822" y="1526"/>
                    <a:pt x="903" y="1826"/>
                    <a:pt x="777" y="1972"/>
                  </a:cubicBezTo>
                  <a:cubicBezTo>
                    <a:pt x="703" y="2056"/>
                    <a:pt x="640" y="2213"/>
                    <a:pt x="640" y="2528"/>
                  </a:cubicBezTo>
                  <a:cubicBezTo>
                    <a:pt x="640" y="3335"/>
                    <a:pt x="1196" y="3723"/>
                    <a:pt x="1448" y="3723"/>
                  </a:cubicBezTo>
                  <a:lnTo>
                    <a:pt x="1448" y="4174"/>
                  </a:lnTo>
                  <a:cubicBezTo>
                    <a:pt x="2192" y="4174"/>
                    <a:pt x="2077" y="5422"/>
                    <a:pt x="1699" y="5422"/>
                  </a:cubicBezTo>
                  <a:lnTo>
                    <a:pt x="1699" y="5758"/>
                  </a:lnTo>
                  <a:lnTo>
                    <a:pt x="2947" y="5758"/>
                  </a:lnTo>
                  <a:lnTo>
                    <a:pt x="3021" y="1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736599" y="406611"/>
              <a:ext cx="73395" cy="60172"/>
            </a:xfrm>
            <a:custGeom>
              <a:avLst/>
              <a:gdLst/>
              <a:ahLst/>
              <a:cxnLst/>
              <a:rect l="l" t="t" r="r" b="b"/>
              <a:pathLst>
                <a:path w="494" h="405" extrusionOk="0">
                  <a:moveTo>
                    <a:pt x="269" y="0"/>
                  </a:moveTo>
                  <a:cubicBezTo>
                    <a:pt x="230" y="0"/>
                    <a:pt x="192" y="11"/>
                    <a:pt x="158" y="33"/>
                  </a:cubicBezTo>
                  <a:cubicBezTo>
                    <a:pt x="53" y="85"/>
                    <a:pt x="1" y="201"/>
                    <a:pt x="53" y="316"/>
                  </a:cubicBezTo>
                  <a:cubicBezTo>
                    <a:pt x="92" y="374"/>
                    <a:pt x="155" y="405"/>
                    <a:pt x="219" y="405"/>
                  </a:cubicBezTo>
                  <a:cubicBezTo>
                    <a:pt x="259" y="405"/>
                    <a:pt x="300" y="393"/>
                    <a:pt x="336" y="369"/>
                  </a:cubicBezTo>
                  <a:cubicBezTo>
                    <a:pt x="441" y="316"/>
                    <a:pt x="494" y="201"/>
                    <a:pt x="452" y="96"/>
                  </a:cubicBezTo>
                  <a:cubicBezTo>
                    <a:pt x="411" y="35"/>
                    <a:pt x="340" y="0"/>
                    <a:pt x="269" y="0"/>
                  </a:cubicBez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827080" y="556522"/>
              <a:ext cx="183933" cy="203544"/>
            </a:xfrm>
            <a:custGeom>
              <a:avLst/>
              <a:gdLst/>
              <a:ahLst/>
              <a:cxnLst/>
              <a:rect l="l" t="t" r="r" b="b"/>
              <a:pathLst>
                <a:path w="1238" h="1370" extrusionOk="0">
                  <a:moveTo>
                    <a:pt x="594" y="0"/>
                  </a:moveTo>
                  <a:cubicBezTo>
                    <a:pt x="564" y="0"/>
                    <a:pt x="534" y="3"/>
                    <a:pt x="503" y="10"/>
                  </a:cubicBezTo>
                  <a:cubicBezTo>
                    <a:pt x="199" y="62"/>
                    <a:pt x="0" y="398"/>
                    <a:pt x="63" y="775"/>
                  </a:cubicBezTo>
                  <a:cubicBezTo>
                    <a:pt x="130" y="1129"/>
                    <a:pt x="380" y="1369"/>
                    <a:pt x="662" y="1369"/>
                  </a:cubicBezTo>
                  <a:cubicBezTo>
                    <a:pt x="689" y="1369"/>
                    <a:pt x="717" y="1367"/>
                    <a:pt x="745" y="1362"/>
                  </a:cubicBezTo>
                  <a:cubicBezTo>
                    <a:pt x="1049" y="1310"/>
                    <a:pt x="1237" y="964"/>
                    <a:pt x="1174" y="586"/>
                  </a:cubicBezTo>
                  <a:cubicBezTo>
                    <a:pt x="1118" y="247"/>
                    <a:pt x="866" y="0"/>
                    <a:pt x="594" y="0"/>
                  </a:cubicBez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384093" y="4254042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540543" y="4254042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6" name="Google Shape;326;p10"/>
          <p:cNvSpPr txBox="1">
            <a:spLocks noGrp="1"/>
          </p:cNvSpPr>
          <p:nvPr>
            <p:ph type="title"/>
          </p:nvPr>
        </p:nvSpPr>
        <p:spPr>
          <a:xfrm>
            <a:off x="1612044" y="5457233"/>
            <a:ext cx="89664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7967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03805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B5EDB5-41E2-4328-BDC3-298EF1480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39A2E9-D66D-4A4C-9321-C8D4FC94F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B7307-62DE-4750-A34A-EEA0AAEC1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CD6F0-3E54-4926-8BA8-8B1C2E76F5B1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68A4-A784-472F-8205-744F9B889C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3D542-3260-4494-ACF0-9C5DB5C5F7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9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4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svg"/><Relationship Id="rId5" Type="http://schemas.openxmlformats.org/officeDocument/2006/relationships/image" Target="../media/image13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svg"/><Relationship Id="rId5" Type="http://schemas.openxmlformats.org/officeDocument/2006/relationships/image" Target="../media/image13.png"/><Relationship Id="rId4" Type="http://schemas.openxmlformats.org/officeDocument/2006/relationships/image" Target="../media/image24.png"/><Relationship Id="rId9" Type="http://schemas.openxmlformats.org/officeDocument/2006/relationships/image" Target="../media/image3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sv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svg"/><Relationship Id="rId5" Type="http://schemas.openxmlformats.org/officeDocument/2006/relationships/image" Target="../media/image13.png"/><Relationship Id="rId4" Type="http://schemas.openxmlformats.org/officeDocument/2006/relationships/image" Target="../media/image24.png"/><Relationship Id="rId9" Type="http://schemas.openxmlformats.org/officeDocument/2006/relationships/image" Target="../media/image4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svg"/><Relationship Id="rId5" Type="http://schemas.openxmlformats.org/officeDocument/2006/relationships/image" Target="../media/image13.png"/><Relationship Id="rId4" Type="http://schemas.openxmlformats.org/officeDocument/2006/relationships/image" Target="../media/image24.png"/><Relationship Id="rId9" Type="http://schemas.openxmlformats.org/officeDocument/2006/relationships/image" Target="../media/image3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sv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4.svg"/><Relationship Id="rId5" Type="http://schemas.openxmlformats.org/officeDocument/2006/relationships/image" Target="../media/image13.png"/><Relationship Id="rId4" Type="http://schemas.openxmlformats.org/officeDocument/2006/relationships/image" Target="../media/image4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3" name="Google Shape;1353;p40"/>
          <p:cNvGrpSpPr/>
          <p:nvPr/>
        </p:nvGrpSpPr>
        <p:grpSpPr>
          <a:xfrm>
            <a:off x="951018" y="1136057"/>
            <a:ext cx="4358367" cy="506932"/>
            <a:chOff x="975489" y="863689"/>
            <a:chExt cx="3268775" cy="380199"/>
          </a:xfrm>
        </p:grpSpPr>
        <p:grpSp>
          <p:nvGrpSpPr>
            <p:cNvPr id="1354" name="Google Shape;1354;p40"/>
            <p:cNvGrpSpPr/>
            <p:nvPr/>
          </p:nvGrpSpPr>
          <p:grpSpPr>
            <a:xfrm>
              <a:off x="975489" y="863689"/>
              <a:ext cx="3268775" cy="380199"/>
              <a:chOff x="975489" y="863689"/>
              <a:chExt cx="3268775" cy="380199"/>
            </a:xfrm>
          </p:grpSpPr>
          <p:sp>
            <p:nvSpPr>
              <p:cNvPr id="1355" name="Google Shape;1355;p40"/>
              <p:cNvSpPr/>
              <p:nvPr/>
            </p:nvSpPr>
            <p:spPr>
              <a:xfrm>
                <a:off x="2505355" y="905736"/>
                <a:ext cx="166847" cy="338151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2276" extrusionOk="0">
                    <a:moveTo>
                      <a:pt x="588" y="0"/>
                    </a:moveTo>
                    <a:lnTo>
                      <a:pt x="1" y="2171"/>
                    </a:lnTo>
                    <a:lnTo>
                      <a:pt x="546" y="2276"/>
                    </a:lnTo>
                    <a:lnTo>
                      <a:pt x="1123" y="74"/>
                    </a:lnTo>
                    <a:lnTo>
                      <a:pt x="58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40"/>
              <p:cNvSpPr/>
              <p:nvPr/>
            </p:nvSpPr>
            <p:spPr>
              <a:xfrm>
                <a:off x="2536556" y="905736"/>
                <a:ext cx="135647" cy="207407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96" extrusionOk="0">
                    <a:moveTo>
                      <a:pt x="378" y="0"/>
                    </a:moveTo>
                    <a:lnTo>
                      <a:pt x="1" y="1395"/>
                    </a:lnTo>
                    <a:cubicBezTo>
                      <a:pt x="200" y="1374"/>
                      <a:pt x="399" y="1332"/>
                      <a:pt x="598" y="1280"/>
                    </a:cubicBezTo>
                    <a:lnTo>
                      <a:pt x="913" y="74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40"/>
              <p:cNvSpPr/>
              <p:nvPr/>
            </p:nvSpPr>
            <p:spPr>
              <a:xfrm>
                <a:off x="2592717" y="930696"/>
                <a:ext cx="54675" cy="4531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305" extrusionOk="0">
                    <a:moveTo>
                      <a:pt x="74" y="0"/>
                    </a:moveTo>
                    <a:lnTo>
                      <a:pt x="0" y="294"/>
                    </a:lnTo>
                    <a:lnTo>
                      <a:pt x="283" y="304"/>
                    </a:lnTo>
                    <a:lnTo>
                      <a:pt x="367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40"/>
              <p:cNvSpPr/>
              <p:nvPr/>
            </p:nvSpPr>
            <p:spPr>
              <a:xfrm>
                <a:off x="2525710" y="1186094"/>
                <a:ext cx="51555" cy="45463"/>
              </a:xfrm>
              <a:custGeom>
                <a:avLst/>
                <a:gdLst/>
                <a:ahLst/>
                <a:cxnLst/>
                <a:rect l="l" t="t" r="r" b="b"/>
                <a:pathLst>
                  <a:path w="347" h="306" extrusionOk="0">
                    <a:moveTo>
                      <a:pt x="63" y="1"/>
                    </a:moveTo>
                    <a:lnTo>
                      <a:pt x="0" y="232"/>
                    </a:lnTo>
                    <a:lnTo>
                      <a:pt x="283" y="305"/>
                    </a:lnTo>
                    <a:lnTo>
                      <a:pt x="346" y="64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40"/>
              <p:cNvSpPr/>
              <p:nvPr/>
            </p:nvSpPr>
            <p:spPr>
              <a:xfrm>
                <a:off x="2598957" y="986708"/>
                <a:ext cx="14114" cy="32835"/>
              </a:xfrm>
              <a:custGeom>
                <a:avLst/>
                <a:gdLst/>
                <a:ahLst/>
                <a:cxnLst/>
                <a:rect l="l" t="t" r="r" b="b"/>
                <a:pathLst>
                  <a:path w="95" h="221" extrusionOk="0">
                    <a:moveTo>
                      <a:pt x="53" y="1"/>
                    </a:moveTo>
                    <a:lnTo>
                      <a:pt x="0" y="221"/>
                    </a:lnTo>
                    <a:lnTo>
                      <a:pt x="42" y="221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40"/>
              <p:cNvSpPr/>
              <p:nvPr/>
            </p:nvSpPr>
            <p:spPr>
              <a:xfrm>
                <a:off x="1664130" y="896376"/>
                <a:ext cx="115441" cy="3460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329" extrusionOk="0">
                    <a:moveTo>
                      <a:pt x="0" y="0"/>
                    </a:moveTo>
                    <a:lnTo>
                      <a:pt x="32" y="2328"/>
                    </a:lnTo>
                    <a:lnTo>
                      <a:pt x="776" y="2328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40"/>
              <p:cNvSpPr/>
              <p:nvPr/>
            </p:nvSpPr>
            <p:spPr>
              <a:xfrm>
                <a:off x="975489" y="896376"/>
                <a:ext cx="151247" cy="346025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2329" extrusionOk="0">
                    <a:moveTo>
                      <a:pt x="32" y="0"/>
                    </a:moveTo>
                    <a:lnTo>
                      <a:pt x="0" y="2328"/>
                    </a:lnTo>
                    <a:lnTo>
                      <a:pt x="923" y="2328"/>
                    </a:lnTo>
                    <a:lnTo>
                      <a:pt x="10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40"/>
              <p:cNvSpPr/>
              <p:nvPr/>
            </p:nvSpPr>
            <p:spPr>
              <a:xfrm>
                <a:off x="1385256" y="991463"/>
                <a:ext cx="109201" cy="250939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689" extrusionOk="0">
                    <a:moveTo>
                      <a:pt x="42" y="0"/>
                    </a:moveTo>
                    <a:lnTo>
                      <a:pt x="0" y="1688"/>
                    </a:lnTo>
                    <a:lnTo>
                      <a:pt x="734" y="1688"/>
                    </a:lnTo>
                    <a:lnTo>
                      <a:pt x="6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40"/>
              <p:cNvSpPr/>
              <p:nvPr/>
            </p:nvSpPr>
            <p:spPr>
              <a:xfrm>
                <a:off x="1280809" y="896376"/>
                <a:ext cx="88995" cy="346025"/>
              </a:xfrm>
              <a:custGeom>
                <a:avLst/>
                <a:gdLst/>
                <a:ahLst/>
                <a:cxnLst/>
                <a:rect l="l" t="t" r="r" b="b"/>
                <a:pathLst>
                  <a:path w="599" h="2329" extrusionOk="0">
                    <a:moveTo>
                      <a:pt x="1" y="0"/>
                    </a:moveTo>
                    <a:lnTo>
                      <a:pt x="64" y="2328"/>
                    </a:lnTo>
                    <a:lnTo>
                      <a:pt x="598" y="2328"/>
                    </a:lnTo>
                    <a:lnTo>
                      <a:pt x="5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40"/>
              <p:cNvSpPr/>
              <p:nvPr/>
            </p:nvSpPr>
            <p:spPr>
              <a:xfrm>
                <a:off x="1126589" y="929062"/>
                <a:ext cx="146641" cy="313339"/>
              </a:xfrm>
              <a:custGeom>
                <a:avLst/>
                <a:gdLst/>
                <a:ahLst/>
                <a:cxnLst/>
                <a:rect l="l" t="t" r="r" b="b"/>
                <a:pathLst>
                  <a:path w="987" h="2109" extrusionOk="0">
                    <a:moveTo>
                      <a:pt x="84" y="1"/>
                    </a:moveTo>
                    <a:lnTo>
                      <a:pt x="1" y="2108"/>
                    </a:lnTo>
                    <a:lnTo>
                      <a:pt x="986" y="2108"/>
                    </a:lnTo>
                    <a:lnTo>
                      <a:pt x="902" y="64"/>
                    </a:lnTo>
                    <a:lnTo>
                      <a:pt x="8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40"/>
              <p:cNvSpPr/>
              <p:nvPr/>
            </p:nvSpPr>
            <p:spPr>
              <a:xfrm>
                <a:off x="1502036" y="924456"/>
                <a:ext cx="151247" cy="317945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2140" extrusionOk="0">
                    <a:moveTo>
                      <a:pt x="1" y="0"/>
                    </a:moveTo>
                    <a:lnTo>
                      <a:pt x="32" y="2139"/>
                    </a:lnTo>
                    <a:lnTo>
                      <a:pt x="1018" y="2139"/>
                    </a:lnTo>
                    <a:lnTo>
                      <a:pt x="913" y="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40"/>
              <p:cNvSpPr/>
              <p:nvPr/>
            </p:nvSpPr>
            <p:spPr>
              <a:xfrm>
                <a:off x="1667250" y="1116116"/>
                <a:ext cx="112321" cy="126287"/>
              </a:xfrm>
              <a:custGeom>
                <a:avLst/>
                <a:gdLst/>
                <a:ahLst/>
                <a:cxnLst/>
                <a:rect l="l" t="t" r="r" b="b"/>
                <a:pathLst>
                  <a:path w="756" h="850" extrusionOk="0">
                    <a:moveTo>
                      <a:pt x="0" y="0"/>
                    </a:moveTo>
                    <a:lnTo>
                      <a:pt x="11" y="839"/>
                    </a:lnTo>
                    <a:lnTo>
                      <a:pt x="755" y="849"/>
                    </a:lnTo>
                    <a:lnTo>
                      <a:pt x="713" y="315"/>
                    </a:lnTo>
                    <a:cubicBezTo>
                      <a:pt x="483" y="189"/>
                      <a:pt x="242" y="94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40"/>
              <p:cNvSpPr/>
              <p:nvPr/>
            </p:nvSpPr>
            <p:spPr>
              <a:xfrm>
                <a:off x="975489" y="1031875"/>
                <a:ext cx="146641" cy="210527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17" extrusionOk="0">
                    <a:moveTo>
                      <a:pt x="986" y="1"/>
                    </a:moveTo>
                    <a:lnTo>
                      <a:pt x="986" y="1"/>
                    </a:lnTo>
                    <a:cubicBezTo>
                      <a:pt x="651" y="11"/>
                      <a:pt x="325" y="43"/>
                      <a:pt x="21" y="74"/>
                    </a:cubicBezTo>
                    <a:lnTo>
                      <a:pt x="0" y="1416"/>
                    </a:lnTo>
                    <a:lnTo>
                      <a:pt x="923" y="1416"/>
                    </a:lnTo>
                    <a:lnTo>
                      <a:pt x="98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40"/>
              <p:cNvSpPr/>
              <p:nvPr/>
            </p:nvSpPr>
            <p:spPr>
              <a:xfrm>
                <a:off x="1385256" y="1049109"/>
                <a:ext cx="109201" cy="194779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311" extrusionOk="0">
                    <a:moveTo>
                      <a:pt x="32" y="0"/>
                    </a:moveTo>
                    <a:lnTo>
                      <a:pt x="0" y="1311"/>
                    </a:lnTo>
                    <a:lnTo>
                      <a:pt x="734" y="1300"/>
                    </a:lnTo>
                    <a:lnTo>
                      <a:pt x="703" y="115"/>
                    </a:lnTo>
                    <a:cubicBezTo>
                      <a:pt x="483" y="74"/>
                      <a:pt x="262" y="32"/>
                      <a:pt x="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40"/>
              <p:cNvSpPr/>
              <p:nvPr/>
            </p:nvSpPr>
            <p:spPr>
              <a:xfrm>
                <a:off x="1283929" y="1036629"/>
                <a:ext cx="85875" cy="205773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385" extrusionOk="0">
                    <a:moveTo>
                      <a:pt x="1" y="0"/>
                    </a:moveTo>
                    <a:lnTo>
                      <a:pt x="43" y="1384"/>
                    </a:lnTo>
                    <a:lnTo>
                      <a:pt x="577" y="1384"/>
                    </a:lnTo>
                    <a:lnTo>
                      <a:pt x="556" y="53"/>
                    </a:lnTo>
                    <a:cubicBezTo>
                      <a:pt x="378" y="32"/>
                      <a:pt x="189" y="11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40"/>
              <p:cNvSpPr/>
              <p:nvPr/>
            </p:nvSpPr>
            <p:spPr>
              <a:xfrm>
                <a:off x="1126589" y="1031875"/>
                <a:ext cx="146641" cy="210527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17" extrusionOk="0">
                    <a:moveTo>
                      <a:pt x="63" y="1"/>
                    </a:moveTo>
                    <a:lnTo>
                      <a:pt x="1" y="1416"/>
                    </a:lnTo>
                    <a:lnTo>
                      <a:pt x="986" y="1416"/>
                    </a:lnTo>
                    <a:lnTo>
                      <a:pt x="934" y="22"/>
                    </a:lnTo>
                    <a:cubicBezTo>
                      <a:pt x="630" y="1"/>
                      <a:pt x="347" y="1"/>
                      <a:pt x="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40"/>
              <p:cNvSpPr/>
              <p:nvPr/>
            </p:nvSpPr>
            <p:spPr>
              <a:xfrm>
                <a:off x="1505156" y="1069315"/>
                <a:ext cx="148127" cy="173087"/>
              </a:xfrm>
              <a:custGeom>
                <a:avLst/>
                <a:gdLst/>
                <a:ahLst/>
                <a:cxnLst/>
                <a:rect l="l" t="t" r="r" b="b"/>
                <a:pathLst>
                  <a:path w="997" h="1165" extrusionOk="0">
                    <a:moveTo>
                      <a:pt x="1" y="0"/>
                    </a:moveTo>
                    <a:lnTo>
                      <a:pt x="11" y="1164"/>
                    </a:lnTo>
                    <a:lnTo>
                      <a:pt x="997" y="1164"/>
                    </a:lnTo>
                    <a:lnTo>
                      <a:pt x="955" y="263"/>
                    </a:lnTo>
                    <a:cubicBezTo>
                      <a:pt x="640" y="158"/>
                      <a:pt x="326" y="63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40"/>
              <p:cNvSpPr/>
              <p:nvPr/>
            </p:nvSpPr>
            <p:spPr>
              <a:xfrm>
                <a:off x="995696" y="1203329"/>
                <a:ext cx="90481" cy="23474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58" extrusionOk="0">
                    <a:moveTo>
                      <a:pt x="11" y="0"/>
                    </a:moveTo>
                    <a:lnTo>
                      <a:pt x="1" y="158"/>
                    </a:lnTo>
                    <a:lnTo>
                      <a:pt x="609" y="158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40"/>
              <p:cNvSpPr/>
              <p:nvPr/>
            </p:nvSpPr>
            <p:spPr>
              <a:xfrm>
                <a:off x="997330" y="1165888"/>
                <a:ext cx="90481" cy="21989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48" extrusionOk="0">
                    <a:moveTo>
                      <a:pt x="0" y="1"/>
                    </a:moveTo>
                    <a:lnTo>
                      <a:pt x="0" y="147"/>
                    </a:lnTo>
                    <a:lnTo>
                      <a:pt x="598" y="147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40"/>
              <p:cNvSpPr/>
              <p:nvPr/>
            </p:nvSpPr>
            <p:spPr>
              <a:xfrm>
                <a:off x="1156155" y="1193969"/>
                <a:ext cx="85875" cy="2971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200" extrusionOk="0">
                    <a:moveTo>
                      <a:pt x="1" y="0"/>
                    </a:moveTo>
                    <a:lnTo>
                      <a:pt x="1" y="200"/>
                    </a:lnTo>
                    <a:lnTo>
                      <a:pt x="578" y="200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40"/>
              <p:cNvSpPr/>
              <p:nvPr/>
            </p:nvSpPr>
            <p:spPr>
              <a:xfrm>
                <a:off x="989455" y="910341"/>
                <a:ext cx="99841" cy="20503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38" extrusionOk="0">
                    <a:moveTo>
                      <a:pt x="1" y="1"/>
                    </a:moveTo>
                    <a:lnTo>
                      <a:pt x="1" y="137"/>
                    </a:lnTo>
                    <a:lnTo>
                      <a:pt x="672" y="137"/>
                    </a:lnTo>
                    <a:lnTo>
                      <a:pt x="672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40"/>
              <p:cNvSpPr/>
              <p:nvPr/>
            </p:nvSpPr>
            <p:spPr>
              <a:xfrm>
                <a:off x="1318695" y="916582"/>
                <a:ext cx="18423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17" extrusionOk="0">
                    <a:moveTo>
                      <a:pt x="63" y="0"/>
                    </a:moveTo>
                    <a:cubicBezTo>
                      <a:pt x="0" y="0"/>
                      <a:pt x="0" y="117"/>
                      <a:pt x="63" y="117"/>
                    </a:cubicBezTo>
                    <a:cubicBezTo>
                      <a:pt x="65" y="117"/>
                      <a:pt x="68" y="117"/>
                      <a:pt x="71" y="116"/>
                    </a:cubicBezTo>
                    <a:cubicBezTo>
                      <a:pt x="92" y="116"/>
                      <a:pt x="123" y="95"/>
                      <a:pt x="123" y="64"/>
                    </a:cubicBezTo>
                    <a:cubicBezTo>
                      <a:pt x="123" y="32"/>
                      <a:pt x="92" y="1"/>
                      <a:pt x="71" y="1"/>
                    </a:cubicBezTo>
                    <a:cubicBezTo>
                      <a:pt x="68" y="0"/>
                      <a:pt x="65" y="0"/>
                      <a:pt x="63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40"/>
              <p:cNvSpPr/>
              <p:nvPr/>
            </p:nvSpPr>
            <p:spPr>
              <a:xfrm>
                <a:off x="1196122" y="1158163"/>
                <a:ext cx="16343" cy="11292"/>
              </a:xfrm>
              <a:custGeom>
                <a:avLst/>
                <a:gdLst/>
                <a:ahLst/>
                <a:cxnLst/>
                <a:rect l="l" t="t" r="r" b="b"/>
                <a:pathLst>
                  <a:path w="110" h="76" extrusionOk="0">
                    <a:moveTo>
                      <a:pt x="57" y="0"/>
                    </a:moveTo>
                    <a:cubicBezTo>
                      <a:pt x="0" y="0"/>
                      <a:pt x="56" y="76"/>
                      <a:pt x="90" y="76"/>
                    </a:cubicBezTo>
                    <a:cubicBezTo>
                      <a:pt x="99" y="76"/>
                      <a:pt x="107" y="69"/>
                      <a:pt x="109" y="53"/>
                    </a:cubicBezTo>
                    <a:cubicBezTo>
                      <a:pt x="109" y="21"/>
                      <a:pt x="88" y="0"/>
                      <a:pt x="57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40"/>
              <p:cNvSpPr/>
              <p:nvPr/>
            </p:nvSpPr>
            <p:spPr>
              <a:xfrm>
                <a:off x="1405462" y="1207935"/>
                <a:ext cx="67155" cy="18869"/>
              </a:xfrm>
              <a:custGeom>
                <a:avLst/>
                <a:gdLst/>
                <a:ahLst/>
                <a:cxnLst/>
                <a:rect l="l" t="t" r="r" b="b"/>
                <a:pathLst>
                  <a:path w="452" h="127" extrusionOk="0">
                    <a:moveTo>
                      <a:pt x="11" y="1"/>
                    </a:moveTo>
                    <a:lnTo>
                      <a:pt x="1" y="127"/>
                    </a:lnTo>
                    <a:lnTo>
                      <a:pt x="452" y="127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40"/>
              <p:cNvSpPr/>
              <p:nvPr/>
            </p:nvSpPr>
            <p:spPr>
              <a:xfrm>
                <a:off x="1304284" y="1187729"/>
                <a:ext cx="54675" cy="43829"/>
              </a:xfrm>
              <a:custGeom>
                <a:avLst/>
                <a:gdLst/>
                <a:ahLst/>
                <a:cxnLst/>
                <a:rect l="l" t="t" r="r" b="b"/>
                <a:pathLst>
                  <a:path w="368" h="295" extrusionOk="0">
                    <a:moveTo>
                      <a:pt x="367" y="0"/>
                    </a:moveTo>
                    <a:lnTo>
                      <a:pt x="0" y="11"/>
                    </a:lnTo>
                    <a:lnTo>
                      <a:pt x="0" y="294"/>
                    </a:lnTo>
                    <a:lnTo>
                      <a:pt x="357" y="273"/>
                    </a:lnTo>
                    <a:lnTo>
                      <a:pt x="367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40"/>
              <p:cNvSpPr/>
              <p:nvPr/>
            </p:nvSpPr>
            <p:spPr>
              <a:xfrm>
                <a:off x="1534722" y="943176"/>
                <a:ext cx="78149" cy="3432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231" extrusionOk="0">
                    <a:moveTo>
                      <a:pt x="11" y="0"/>
                    </a:moveTo>
                    <a:lnTo>
                      <a:pt x="1" y="231"/>
                    </a:lnTo>
                    <a:lnTo>
                      <a:pt x="525" y="231"/>
                    </a:lnTo>
                    <a:lnTo>
                      <a:pt x="525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40"/>
              <p:cNvSpPr/>
              <p:nvPr/>
            </p:nvSpPr>
            <p:spPr>
              <a:xfrm>
                <a:off x="1673490" y="913462"/>
                <a:ext cx="62400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63" extrusionOk="0">
                    <a:moveTo>
                      <a:pt x="11" y="1"/>
                    </a:moveTo>
                    <a:lnTo>
                      <a:pt x="0" y="242"/>
                    </a:lnTo>
                    <a:lnTo>
                      <a:pt x="420" y="263"/>
                    </a:lnTo>
                    <a:lnTo>
                      <a:pt x="420" y="22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40"/>
              <p:cNvSpPr/>
              <p:nvPr/>
            </p:nvSpPr>
            <p:spPr>
              <a:xfrm>
                <a:off x="1523876" y="1200209"/>
                <a:ext cx="104595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704" h="190" extrusionOk="0">
                    <a:moveTo>
                      <a:pt x="1" y="0"/>
                    </a:moveTo>
                    <a:lnTo>
                      <a:pt x="11" y="189"/>
                    </a:lnTo>
                    <a:lnTo>
                      <a:pt x="703" y="189"/>
                    </a:lnTo>
                    <a:lnTo>
                      <a:pt x="693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40"/>
              <p:cNvSpPr/>
              <p:nvPr/>
            </p:nvSpPr>
            <p:spPr>
              <a:xfrm>
                <a:off x="1679730" y="1161283"/>
                <a:ext cx="78001" cy="71761"/>
              </a:xfrm>
              <a:custGeom>
                <a:avLst/>
                <a:gdLst/>
                <a:ahLst/>
                <a:cxnLst/>
                <a:rect l="l" t="t" r="r" b="b"/>
                <a:pathLst>
                  <a:path w="525" h="483" extrusionOk="0">
                    <a:moveTo>
                      <a:pt x="0" y="0"/>
                    </a:moveTo>
                    <a:lnTo>
                      <a:pt x="11" y="483"/>
                    </a:lnTo>
                    <a:lnTo>
                      <a:pt x="525" y="483"/>
                    </a:lnTo>
                    <a:lnTo>
                      <a:pt x="514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4" name="Google Shape;1384;p40"/>
              <p:cNvSpPr/>
              <p:nvPr/>
            </p:nvSpPr>
            <p:spPr>
              <a:xfrm>
                <a:off x="1327610" y="1144048"/>
                <a:ext cx="7874" cy="32983"/>
              </a:xfrm>
              <a:custGeom>
                <a:avLst/>
                <a:gdLst/>
                <a:ahLst/>
                <a:cxnLst/>
                <a:rect l="l" t="t" r="r" b="b"/>
                <a:pathLst>
                  <a:path w="53" h="222" extrusionOk="0">
                    <a:moveTo>
                      <a:pt x="53" y="1"/>
                    </a:moveTo>
                    <a:lnTo>
                      <a:pt x="0" y="11"/>
                    </a:lnTo>
                    <a:lnTo>
                      <a:pt x="0" y="221"/>
                    </a:lnTo>
                    <a:lnTo>
                      <a:pt x="53" y="22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5" name="Google Shape;1385;p40"/>
              <p:cNvSpPr/>
              <p:nvPr/>
            </p:nvSpPr>
            <p:spPr>
              <a:xfrm>
                <a:off x="1424183" y="1008252"/>
                <a:ext cx="26297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44" extrusionOk="0">
                    <a:moveTo>
                      <a:pt x="107" y="0"/>
                    </a:moveTo>
                    <a:cubicBezTo>
                      <a:pt x="103" y="0"/>
                      <a:pt x="99" y="1"/>
                      <a:pt x="95" y="2"/>
                    </a:cubicBezTo>
                    <a:cubicBezTo>
                      <a:pt x="32" y="2"/>
                      <a:pt x="0" y="86"/>
                      <a:pt x="53" y="128"/>
                    </a:cubicBezTo>
                    <a:cubicBezTo>
                      <a:pt x="66" y="139"/>
                      <a:pt x="80" y="143"/>
                      <a:pt x="95" y="143"/>
                    </a:cubicBezTo>
                    <a:cubicBezTo>
                      <a:pt x="137" y="143"/>
                      <a:pt x="176" y="102"/>
                      <a:pt x="168" y="55"/>
                    </a:cubicBezTo>
                    <a:cubicBezTo>
                      <a:pt x="159" y="28"/>
                      <a:pt x="134" y="0"/>
                      <a:pt x="107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40"/>
              <p:cNvSpPr/>
              <p:nvPr/>
            </p:nvSpPr>
            <p:spPr>
              <a:xfrm>
                <a:off x="2778137" y="863689"/>
                <a:ext cx="74881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549" extrusionOk="0">
                    <a:moveTo>
                      <a:pt x="0" y="0"/>
                    </a:moveTo>
                    <a:lnTo>
                      <a:pt x="21" y="2548"/>
                    </a:lnTo>
                    <a:lnTo>
                      <a:pt x="503" y="2548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p40"/>
              <p:cNvSpPr/>
              <p:nvPr/>
            </p:nvSpPr>
            <p:spPr>
              <a:xfrm>
                <a:off x="3683250" y="925942"/>
                <a:ext cx="113955" cy="316459"/>
              </a:xfrm>
              <a:custGeom>
                <a:avLst/>
                <a:gdLst/>
                <a:ahLst/>
                <a:cxnLst/>
                <a:rect l="l" t="t" r="r" b="b"/>
                <a:pathLst>
                  <a:path w="767" h="2130" extrusionOk="0">
                    <a:moveTo>
                      <a:pt x="1" y="1"/>
                    </a:moveTo>
                    <a:lnTo>
                      <a:pt x="32" y="2129"/>
                    </a:lnTo>
                    <a:lnTo>
                      <a:pt x="766" y="2129"/>
                    </a:lnTo>
                    <a:lnTo>
                      <a:pt x="6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40"/>
              <p:cNvSpPr/>
              <p:nvPr/>
            </p:nvSpPr>
            <p:spPr>
              <a:xfrm>
                <a:off x="3801663" y="925942"/>
                <a:ext cx="98355" cy="316459"/>
              </a:xfrm>
              <a:custGeom>
                <a:avLst/>
                <a:gdLst/>
                <a:ahLst/>
                <a:cxnLst/>
                <a:rect l="l" t="t" r="r" b="b"/>
                <a:pathLst>
                  <a:path w="662" h="2130" extrusionOk="0">
                    <a:moveTo>
                      <a:pt x="22" y="1"/>
                    </a:moveTo>
                    <a:lnTo>
                      <a:pt x="1" y="2129"/>
                    </a:lnTo>
                    <a:lnTo>
                      <a:pt x="598" y="2129"/>
                    </a:lnTo>
                    <a:lnTo>
                      <a:pt x="6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40"/>
              <p:cNvSpPr/>
              <p:nvPr/>
            </p:nvSpPr>
            <p:spPr>
              <a:xfrm>
                <a:off x="3683250" y="925942"/>
                <a:ext cx="106081" cy="223007"/>
              </a:xfrm>
              <a:custGeom>
                <a:avLst/>
                <a:gdLst/>
                <a:ahLst/>
                <a:cxnLst/>
                <a:rect l="l" t="t" r="r" b="b"/>
                <a:pathLst>
                  <a:path w="714" h="1501" extrusionOk="0">
                    <a:moveTo>
                      <a:pt x="1" y="1"/>
                    </a:moveTo>
                    <a:lnTo>
                      <a:pt x="22" y="1500"/>
                    </a:lnTo>
                    <a:lnTo>
                      <a:pt x="74" y="1500"/>
                    </a:lnTo>
                    <a:cubicBezTo>
                      <a:pt x="294" y="1500"/>
                      <a:pt x="504" y="1490"/>
                      <a:pt x="714" y="1479"/>
                    </a:cubicBezTo>
                    <a:lnTo>
                      <a:pt x="6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p40"/>
              <p:cNvSpPr/>
              <p:nvPr/>
            </p:nvSpPr>
            <p:spPr>
              <a:xfrm>
                <a:off x="3801663" y="925942"/>
                <a:ext cx="98355" cy="218253"/>
              </a:xfrm>
              <a:custGeom>
                <a:avLst/>
                <a:gdLst/>
                <a:ahLst/>
                <a:cxnLst/>
                <a:rect l="l" t="t" r="r" b="b"/>
                <a:pathLst>
                  <a:path w="662" h="1469" extrusionOk="0">
                    <a:moveTo>
                      <a:pt x="22" y="1"/>
                    </a:moveTo>
                    <a:lnTo>
                      <a:pt x="1" y="1469"/>
                    </a:lnTo>
                    <a:cubicBezTo>
                      <a:pt x="221" y="1448"/>
                      <a:pt x="431" y="1416"/>
                      <a:pt x="619" y="1385"/>
                    </a:cubicBezTo>
                    <a:lnTo>
                      <a:pt x="6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40"/>
              <p:cNvSpPr/>
              <p:nvPr/>
            </p:nvSpPr>
            <p:spPr>
              <a:xfrm>
                <a:off x="3692610" y="940056"/>
                <a:ext cx="67155" cy="2496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168" extrusionOk="0">
                    <a:moveTo>
                      <a:pt x="1" y="0"/>
                    </a:moveTo>
                    <a:lnTo>
                      <a:pt x="11" y="168"/>
                    </a:lnTo>
                    <a:lnTo>
                      <a:pt x="451" y="168"/>
                    </a:lnTo>
                    <a:lnTo>
                      <a:pt x="441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40"/>
              <p:cNvSpPr/>
              <p:nvPr/>
            </p:nvSpPr>
            <p:spPr>
              <a:xfrm>
                <a:off x="3817263" y="1189214"/>
                <a:ext cx="57795" cy="3610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43" extrusionOk="0">
                    <a:moveTo>
                      <a:pt x="0" y="1"/>
                    </a:moveTo>
                    <a:lnTo>
                      <a:pt x="11" y="242"/>
                    </a:lnTo>
                    <a:lnTo>
                      <a:pt x="388" y="242"/>
                    </a:lnTo>
                    <a:lnTo>
                      <a:pt x="388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40"/>
              <p:cNvSpPr/>
              <p:nvPr/>
            </p:nvSpPr>
            <p:spPr>
              <a:xfrm>
                <a:off x="3821869" y="941542"/>
                <a:ext cx="70275" cy="21989"/>
              </a:xfrm>
              <a:custGeom>
                <a:avLst/>
                <a:gdLst/>
                <a:ahLst/>
                <a:cxnLst/>
                <a:rect l="l" t="t" r="r" b="b"/>
                <a:pathLst>
                  <a:path w="473" h="148" extrusionOk="0">
                    <a:moveTo>
                      <a:pt x="1" y="1"/>
                    </a:moveTo>
                    <a:lnTo>
                      <a:pt x="11" y="147"/>
                    </a:lnTo>
                    <a:lnTo>
                      <a:pt x="473" y="147"/>
                    </a:lnTo>
                    <a:lnTo>
                      <a:pt x="473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40"/>
              <p:cNvSpPr/>
              <p:nvPr/>
            </p:nvSpPr>
            <p:spPr>
              <a:xfrm>
                <a:off x="3734656" y="1203329"/>
                <a:ext cx="11143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75" h="95" extrusionOk="0">
                    <a:moveTo>
                      <a:pt x="32" y="0"/>
                    </a:moveTo>
                    <a:cubicBezTo>
                      <a:pt x="11" y="0"/>
                      <a:pt x="1" y="21"/>
                      <a:pt x="1" y="42"/>
                    </a:cubicBezTo>
                    <a:cubicBezTo>
                      <a:pt x="1" y="74"/>
                      <a:pt x="11" y="95"/>
                      <a:pt x="32" y="95"/>
                    </a:cubicBezTo>
                    <a:cubicBezTo>
                      <a:pt x="64" y="95"/>
                      <a:pt x="74" y="74"/>
                      <a:pt x="74" y="42"/>
                    </a:cubicBezTo>
                    <a:cubicBezTo>
                      <a:pt x="74" y="21"/>
                      <a:pt x="64" y="0"/>
                      <a:pt x="32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40"/>
              <p:cNvSpPr/>
              <p:nvPr/>
            </p:nvSpPr>
            <p:spPr>
              <a:xfrm>
                <a:off x="3723810" y="985223"/>
                <a:ext cx="10994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74" h="95" extrusionOk="0">
                    <a:moveTo>
                      <a:pt x="42" y="0"/>
                    </a:moveTo>
                    <a:cubicBezTo>
                      <a:pt x="21" y="0"/>
                      <a:pt x="0" y="21"/>
                      <a:pt x="0" y="42"/>
                    </a:cubicBezTo>
                    <a:cubicBezTo>
                      <a:pt x="0" y="74"/>
                      <a:pt x="21" y="95"/>
                      <a:pt x="42" y="95"/>
                    </a:cubicBezTo>
                    <a:cubicBezTo>
                      <a:pt x="63" y="95"/>
                      <a:pt x="74" y="74"/>
                      <a:pt x="74" y="42"/>
                    </a:cubicBezTo>
                    <a:cubicBezTo>
                      <a:pt x="74" y="21"/>
                      <a:pt x="63" y="0"/>
                      <a:pt x="42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40"/>
              <p:cNvSpPr/>
              <p:nvPr/>
            </p:nvSpPr>
            <p:spPr>
              <a:xfrm>
                <a:off x="3839104" y="1156528"/>
                <a:ext cx="12629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85" h="117" extrusionOk="0">
                    <a:moveTo>
                      <a:pt x="42" y="1"/>
                    </a:moveTo>
                    <a:cubicBezTo>
                      <a:pt x="21" y="1"/>
                      <a:pt x="0" y="32"/>
                      <a:pt x="0" y="64"/>
                    </a:cubicBezTo>
                    <a:cubicBezTo>
                      <a:pt x="0" y="85"/>
                      <a:pt x="21" y="116"/>
                      <a:pt x="42" y="116"/>
                    </a:cubicBezTo>
                    <a:cubicBezTo>
                      <a:pt x="63" y="116"/>
                      <a:pt x="84" y="85"/>
                      <a:pt x="84" y="64"/>
                    </a:cubicBezTo>
                    <a:cubicBezTo>
                      <a:pt x="84" y="32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40"/>
              <p:cNvSpPr/>
              <p:nvPr/>
            </p:nvSpPr>
            <p:spPr>
              <a:xfrm>
                <a:off x="3918591" y="1013155"/>
                <a:ext cx="112321" cy="229247"/>
              </a:xfrm>
              <a:custGeom>
                <a:avLst/>
                <a:gdLst/>
                <a:ahLst/>
                <a:cxnLst/>
                <a:rect l="l" t="t" r="r" b="b"/>
                <a:pathLst>
                  <a:path w="756" h="1543" extrusionOk="0">
                    <a:moveTo>
                      <a:pt x="0" y="1"/>
                    </a:moveTo>
                    <a:lnTo>
                      <a:pt x="0" y="1542"/>
                    </a:lnTo>
                    <a:lnTo>
                      <a:pt x="713" y="1542"/>
                    </a:lnTo>
                    <a:lnTo>
                      <a:pt x="7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40"/>
              <p:cNvSpPr/>
              <p:nvPr/>
            </p:nvSpPr>
            <p:spPr>
              <a:xfrm>
                <a:off x="3918591" y="1013155"/>
                <a:ext cx="112321" cy="117075"/>
              </a:xfrm>
              <a:custGeom>
                <a:avLst/>
                <a:gdLst/>
                <a:ahLst/>
                <a:cxnLst/>
                <a:rect l="l" t="t" r="r" b="b"/>
                <a:pathLst>
                  <a:path w="756" h="788" extrusionOk="0">
                    <a:moveTo>
                      <a:pt x="0" y="1"/>
                    </a:moveTo>
                    <a:lnTo>
                      <a:pt x="0" y="662"/>
                    </a:lnTo>
                    <a:cubicBezTo>
                      <a:pt x="220" y="704"/>
                      <a:pt x="472" y="745"/>
                      <a:pt x="734" y="787"/>
                    </a:cubicBezTo>
                    <a:lnTo>
                      <a:pt x="7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40"/>
              <p:cNvSpPr/>
              <p:nvPr/>
            </p:nvSpPr>
            <p:spPr>
              <a:xfrm>
                <a:off x="3929437" y="1025635"/>
                <a:ext cx="76515" cy="32983"/>
              </a:xfrm>
              <a:custGeom>
                <a:avLst/>
                <a:gdLst/>
                <a:ahLst/>
                <a:cxnLst/>
                <a:rect l="l" t="t" r="r" b="b"/>
                <a:pathLst>
                  <a:path w="515" h="222" extrusionOk="0">
                    <a:moveTo>
                      <a:pt x="514" y="1"/>
                    </a:moveTo>
                    <a:lnTo>
                      <a:pt x="11" y="22"/>
                    </a:lnTo>
                    <a:lnTo>
                      <a:pt x="0" y="221"/>
                    </a:lnTo>
                    <a:lnTo>
                      <a:pt x="504" y="200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40"/>
              <p:cNvSpPr/>
              <p:nvPr/>
            </p:nvSpPr>
            <p:spPr>
              <a:xfrm>
                <a:off x="3930922" y="1203329"/>
                <a:ext cx="71909" cy="32835"/>
              </a:xfrm>
              <a:custGeom>
                <a:avLst/>
                <a:gdLst/>
                <a:ahLst/>
                <a:cxnLst/>
                <a:rect l="l" t="t" r="r" b="b"/>
                <a:pathLst>
                  <a:path w="484" h="221" extrusionOk="0">
                    <a:moveTo>
                      <a:pt x="483" y="0"/>
                    </a:moveTo>
                    <a:lnTo>
                      <a:pt x="11" y="21"/>
                    </a:lnTo>
                    <a:lnTo>
                      <a:pt x="1" y="220"/>
                    </a:lnTo>
                    <a:lnTo>
                      <a:pt x="473" y="200"/>
                    </a:lnTo>
                    <a:lnTo>
                      <a:pt x="483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40"/>
              <p:cNvSpPr/>
              <p:nvPr/>
            </p:nvSpPr>
            <p:spPr>
              <a:xfrm>
                <a:off x="4049336" y="863689"/>
                <a:ext cx="101475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683" h="2549" extrusionOk="0">
                    <a:moveTo>
                      <a:pt x="1" y="0"/>
                    </a:moveTo>
                    <a:lnTo>
                      <a:pt x="32" y="2548"/>
                    </a:lnTo>
                    <a:lnTo>
                      <a:pt x="683" y="2548"/>
                    </a:lnTo>
                    <a:lnTo>
                      <a:pt x="5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40"/>
              <p:cNvSpPr/>
              <p:nvPr/>
            </p:nvSpPr>
            <p:spPr>
              <a:xfrm>
                <a:off x="4155269" y="863689"/>
                <a:ext cx="88995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599" h="2549" extrusionOk="0">
                    <a:moveTo>
                      <a:pt x="22" y="0"/>
                    </a:moveTo>
                    <a:lnTo>
                      <a:pt x="1" y="2548"/>
                    </a:lnTo>
                    <a:lnTo>
                      <a:pt x="536" y="2548"/>
                    </a:lnTo>
                    <a:lnTo>
                      <a:pt x="59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40"/>
              <p:cNvSpPr/>
              <p:nvPr/>
            </p:nvSpPr>
            <p:spPr>
              <a:xfrm>
                <a:off x="4049336" y="863689"/>
                <a:ext cx="95235" cy="268025"/>
              </a:xfrm>
              <a:custGeom>
                <a:avLst/>
                <a:gdLst/>
                <a:ahLst/>
                <a:cxnLst/>
                <a:rect l="l" t="t" r="r" b="b"/>
                <a:pathLst>
                  <a:path w="641" h="1804" extrusionOk="0">
                    <a:moveTo>
                      <a:pt x="1" y="0"/>
                    </a:moveTo>
                    <a:lnTo>
                      <a:pt x="22" y="1804"/>
                    </a:lnTo>
                    <a:lnTo>
                      <a:pt x="64" y="1804"/>
                    </a:lnTo>
                    <a:cubicBezTo>
                      <a:pt x="263" y="1793"/>
                      <a:pt x="452" y="1783"/>
                      <a:pt x="641" y="1772"/>
                    </a:cubicBezTo>
                    <a:lnTo>
                      <a:pt x="5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40"/>
              <p:cNvSpPr/>
              <p:nvPr/>
            </p:nvSpPr>
            <p:spPr>
              <a:xfrm>
                <a:off x="4156903" y="863689"/>
                <a:ext cx="87361" cy="26178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1762" extrusionOk="0">
                    <a:moveTo>
                      <a:pt x="21" y="0"/>
                    </a:moveTo>
                    <a:lnTo>
                      <a:pt x="0" y="1762"/>
                    </a:lnTo>
                    <a:cubicBezTo>
                      <a:pt x="189" y="1730"/>
                      <a:pt x="368" y="1699"/>
                      <a:pt x="556" y="1657"/>
                    </a:cubicBezTo>
                    <a:lnTo>
                      <a:pt x="588" y="0"/>
                    </a:lnTo>
                    <a:close/>
                  </a:path>
                </a:pathLst>
              </a:custGeom>
              <a:solidFill>
                <a:srgbClr val="904D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40"/>
              <p:cNvSpPr/>
              <p:nvPr/>
            </p:nvSpPr>
            <p:spPr>
              <a:xfrm>
                <a:off x="4169384" y="1179854"/>
                <a:ext cx="53040" cy="42343"/>
              </a:xfrm>
              <a:custGeom>
                <a:avLst/>
                <a:gdLst/>
                <a:ahLst/>
                <a:cxnLst/>
                <a:rect l="l" t="t" r="r" b="b"/>
                <a:pathLst>
                  <a:path w="357" h="285" extrusionOk="0">
                    <a:moveTo>
                      <a:pt x="0" y="1"/>
                    </a:moveTo>
                    <a:lnTo>
                      <a:pt x="11" y="284"/>
                    </a:lnTo>
                    <a:lnTo>
                      <a:pt x="357" y="284"/>
                    </a:lnTo>
                    <a:lnTo>
                      <a:pt x="346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40"/>
              <p:cNvSpPr/>
              <p:nvPr/>
            </p:nvSpPr>
            <p:spPr>
              <a:xfrm>
                <a:off x="4096137" y="1195455"/>
                <a:ext cx="9509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64" h="117" extrusionOk="0">
                    <a:moveTo>
                      <a:pt x="32" y="1"/>
                    </a:moveTo>
                    <a:cubicBezTo>
                      <a:pt x="11" y="1"/>
                      <a:pt x="1" y="22"/>
                      <a:pt x="1" y="53"/>
                    </a:cubicBezTo>
                    <a:cubicBezTo>
                      <a:pt x="1" y="85"/>
                      <a:pt x="11" y="116"/>
                      <a:pt x="32" y="116"/>
                    </a:cubicBezTo>
                    <a:cubicBezTo>
                      <a:pt x="42" y="116"/>
                      <a:pt x="63" y="85"/>
                      <a:pt x="63" y="53"/>
                    </a:cubicBezTo>
                    <a:cubicBezTo>
                      <a:pt x="63" y="22"/>
                      <a:pt x="53" y="1"/>
                      <a:pt x="3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40"/>
              <p:cNvSpPr/>
              <p:nvPr/>
            </p:nvSpPr>
            <p:spPr>
              <a:xfrm>
                <a:off x="4086777" y="935302"/>
                <a:ext cx="9509" cy="15749"/>
              </a:xfrm>
              <a:custGeom>
                <a:avLst/>
                <a:gdLst/>
                <a:ahLst/>
                <a:cxnLst/>
                <a:rect l="l" t="t" r="r" b="b"/>
                <a:pathLst>
                  <a:path w="64" h="106" extrusionOk="0">
                    <a:moveTo>
                      <a:pt x="32" y="1"/>
                    </a:moveTo>
                    <a:cubicBezTo>
                      <a:pt x="11" y="1"/>
                      <a:pt x="1" y="22"/>
                      <a:pt x="1" y="53"/>
                    </a:cubicBezTo>
                    <a:cubicBezTo>
                      <a:pt x="1" y="85"/>
                      <a:pt x="11" y="105"/>
                      <a:pt x="32" y="105"/>
                    </a:cubicBezTo>
                    <a:cubicBezTo>
                      <a:pt x="53" y="105"/>
                      <a:pt x="64" y="85"/>
                      <a:pt x="64" y="53"/>
                    </a:cubicBezTo>
                    <a:cubicBezTo>
                      <a:pt x="64" y="22"/>
                      <a:pt x="53" y="1"/>
                      <a:pt x="3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40"/>
              <p:cNvSpPr/>
              <p:nvPr/>
            </p:nvSpPr>
            <p:spPr>
              <a:xfrm>
                <a:off x="4189590" y="1140928"/>
                <a:ext cx="11143" cy="18869"/>
              </a:xfrm>
              <a:custGeom>
                <a:avLst/>
                <a:gdLst/>
                <a:ahLst/>
                <a:cxnLst/>
                <a:rect l="l" t="t" r="r" b="b"/>
                <a:pathLst>
                  <a:path w="75" h="127" extrusionOk="0">
                    <a:moveTo>
                      <a:pt x="32" y="1"/>
                    </a:moveTo>
                    <a:cubicBezTo>
                      <a:pt x="11" y="1"/>
                      <a:pt x="1" y="22"/>
                      <a:pt x="1" y="64"/>
                    </a:cubicBezTo>
                    <a:cubicBezTo>
                      <a:pt x="1" y="95"/>
                      <a:pt x="11" y="127"/>
                      <a:pt x="32" y="127"/>
                    </a:cubicBezTo>
                    <a:cubicBezTo>
                      <a:pt x="53" y="127"/>
                      <a:pt x="74" y="95"/>
                      <a:pt x="74" y="64"/>
                    </a:cubicBezTo>
                    <a:cubicBezTo>
                      <a:pt x="74" y="22"/>
                      <a:pt x="64" y="1"/>
                      <a:pt x="3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40"/>
              <p:cNvSpPr/>
              <p:nvPr/>
            </p:nvSpPr>
            <p:spPr>
              <a:xfrm>
                <a:off x="2860596" y="863689"/>
                <a:ext cx="112321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756" h="2549" extrusionOk="0">
                    <a:moveTo>
                      <a:pt x="1" y="0"/>
                    </a:moveTo>
                    <a:lnTo>
                      <a:pt x="22" y="2548"/>
                    </a:lnTo>
                    <a:lnTo>
                      <a:pt x="756" y="2548"/>
                    </a:lnTo>
                    <a:lnTo>
                      <a:pt x="5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40"/>
              <p:cNvSpPr/>
              <p:nvPr/>
            </p:nvSpPr>
            <p:spPr>
              <a:xfrm>
                <a:off x="2977523" y="863689"/>
                <a:ext cx="98206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661" h="2549" extrusionOk="0">
                    <a:moveTo>
                      <a:pt x="21" y="0"/>
                    </a:moveTo>
                    <a:lnTo>
                      <a:pt x="0" y="2548"/>
                    </a:lnTo>
                    <a:lnTo>
                      <a:pt x="598" y="2548"/>
                    </a:lnTo>
                    <a:lnTo>
                      <a:pt x="6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40"/>
              <p:cNvSpPr/>
              <p:nvPr/>
            </p:nvSpPr>
            <p:spPr>
              <a:xfrm>
                <a:off x="2673690" y="894741"/>
                <a:ext cx="96721" cy="34766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2340" extrusionOk="0">
                    <a:moveTo>
                      <a:pt x="1" y="1"/>
                    </a:moveTo>
                    <a:lnTo>
                      <a:pt x="11" y="2339"/>
                    </a:lnTo>
                    <a:lnTo>
                      <a:pt x="651" y="2339"/>
                    </a:lnTo>
                    <a:lnTo>
                      <a:pt x="588" y="3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40"/>
              <p:cNvSpPr/>
              <p:nvPr/>
            </p:nvSpPr>
            <p:spPr>
              <a:xfrm>
                <a:off x="2778137" y="863689"/>
                <a:ext cx="70126" cy="266539"/>
              </a:xfrm>
              <a:custGeom>
                <a:avLst/>
                <a:gdLst/>
                <a:ahLst/>
                <a:cxnLst/>
                <a:rect l="l" t="t" r="r" b="b"/>
                <a:pathLst>
                  <a:path w="472" h="1794" extrusionOk="0">
                    <a:moveTo>
                      <a:pt x="0" y="0"/>
                    </a:moveTo>
                    <a:lnTo>
                      <a:pt x="11" y="1772"/>
                    </a:lnTo>
                    <a:cubicBezTo>
                      <a:pt x="157" y="1783"/>
                      <a:pt x="315" y="1793"/>
                      <a:pt x="472" y="1793"/>
                    </a:cubicBez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40"/>
              <p:cNvSpPr/>
              <p:nvPr/>
            </p:nvSpPr>
            <p:spPr>
              <a:xfrm>
                <a:off x="2860596" y="863689"/>
                <a:ext cx="104595" cy="268025"/>
              </a:xfrm>
              <a:custGeom>
                <a:avLst/>
                <a:gdLst/>
                <a:ahLst/>
                <a:cxnLst/>
                <a:rect l="l" t="t" r="r" b="b"/>
                <a:pathLst>
                  <a:path w="704" h="1804" extrusionOk="0">
                    <a:moveTo>
                      <a:pt x="1" y="0"/>
                    </a:moveTo>
                    <a:lnTo>
                      <a:pt x="22" y="1804"/>
                    </a:lnTo>
                    <a:lnTo>
                      <a:pt x="64" y="1804"/>
                    </a:lnTo>
                    <a:cubicBezTo>
                      <a:pt x="284" y="1804"/>
                      <a:pt x="504" y="1783"/>
                      <a:pt x="703" y="1772"/>
                    </a:cubicBezTo>
                    <a:lnTo>
                      <a:pt x="5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40"/>
              <p:cNvSpPr/>
              <p:nvPr/>
            </p:nvSpPr>
            <p:spPr>
              <a:xfrm>
                <a:off x="2979009" y="863689"/>
                <a:ext cx="96721" cy="261785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762" extrusionOk="0">
                    <a:moveTo>
                      <a:pt x="11" y="0"/>
                    </a:moveTo>
                    <a:lnTo>
                      <a:pt x="1" y="1762"/>
                    </a:lnTo>
                    <a:cubicBezTo>
                      <a:pt x="211" y="1730"/>
                      <a:pt x="410" y="1699"/>
                      <a:pt x="609" y="1657"/>
                    </a:cubicBezTo>
                    <a:lnTo>
                      <a:pt x="6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40"/>
              <p:cNvSpPr/>
              <p:nvPr/>
            </p:nvSpPr>
            <p:spPr>
              <a:xfrm>
                <a:off x="2673690" y="894741"/>
                <a:ext cx="93601" cy="230733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553" extrusionOk="0">
                    <a:moveTo>
                      <a:pt x="1" y="1"/>
                    </a:moveTo>
                    <a:lnTo>
                      <a:pt x="11" y="1448"/>
                    </a:lnTo>
                    <a:cubicBezTo>
                      <a:pt x="210" y="1501"/>
                      <a:pt x="420" y="1532"/>
                      <a:pt x="630" y="1553"/>
                    </a:cubicBezTo>
                    <a:lnTo>
                      <a:pt x="588" y="3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40"/>
              <p:cNvSpPr/>
              <p:nvPr/>
            </p:nvSpPr>
            <p:spPr>
              <a:xfrm>
                <a:off x="2686170" y="913462"/>
                <a:ext cx="64035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431" h="159" extrusionOk="0">
                    <a:moveTo>
                      <a:pt x="0" y="1"/>
                    </a:moveTo>
                    <a:lnTo>
                      <a:pt x="0" y="158"/>
                    </a:lnTo>
                    <a:lnTo>
                      <a:pt x="430" y="158"/>
                    </a:lnTo>
                    <a:lnTo>
                      <a:pt x="420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40"/>
              <p:cNvSpPr/>
              <p:nvPr/>
            </p:nvSpPr>
            <p:spPr>
              <a:xfrm>
                <a:off x="2687656" y="952388"/>
                <a:ext cx="62549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421" h="159" extrusionOk="0">
                    <a:moveTo>
                      <a:pt x="1" y="1"/>
                    </a:moveTo>
                    <a:lnTo>
                      <a:pt x="1" y="158"/>
                    </a:lnTo>
                    <a:lnTo>
                      <a:pt x="420" y="158"/>
                    </a:lnTo>
                    <a:lnTo>
                      <a:pt x="420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40"/>
              <p:cNvSpPr/>
              <p:nvPr/>
            </p:nvSpPr>
            <p:spPr>
              <a:xfrm>
                <a:off x="2684536" y="1201695"/>
                <a:ext cx="70275" cy="20503"/>
              </a:xfrm>
              <a:custGeom>
                <a:avLst/>
                <a:gdLst/>
                <a:ahLst/>
                <a:cxnLst/>
                <a:rect l="l" t="t" r="r" b="b"/>
                <a:pathLst>
                  <a:path w="473" h="138" extrusionOk="0">
                    <a:moveTo>
                      <a:pt x="1" y="1"/>
                    </a:moveTo>
                    <a:lnTo>
                      <a:pt x="1" y="137"/>
                    </a:lnTo>
                    <a:lnTo>
                      <a:pt x="473" y="137"/>
                    </a:lnTo>
                    <a:lnTo>
                      <a:pt x="473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p40"/>
              <p:cNvSpPr/>
              <p:nvPr/>
            </p:nvSpPr>
            <p:spPr>
              <a:xfrm>
                <a:off x="2807703" y="1198575"/>
                <a:ext cx="10994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74" h="117" extrusionOk="0">
                    <a:moveTo>
                      <a:pt x="32" y="1"/>
                    </a:moveTo>
                    <a:cubicBezTo>
                      <a:pt x="11" y="1"/>
                      <a:pt x="0" y="22"/>
                      <a:pt x="0" y="53"/>
                    </a:cubicBezTo>
                    <a:cubicBezTo>
                      <a:pt x="0" y="85"/>
                      <a:pt x="11" y="116"/>
                      <a:pt x="32" y="116"/>
                    </a:cubicBezTo>
                    <a:cubicBezTo>
                      <a:pt x="53" y="116"/>
                      <a:pt x="74" y="85"/>
                      <a:pt x="74" y="53"/>
                    </a:cubicBezTo>
                    <a:cubicBezTo>
                      <a:pt x="74" y="22"/>
                      <a:pt x="53" y="1"/>
                      <a:pt x="3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p40"/>
              <p:cNvSpPr/>
              <p:nvPr/>
            </p:nvSpPr>
            <p:spPr>
              <a:xfrm>
                <a:off x="2993124" y="1179854"/>
                <a:ext cx="59280" cy="42343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85" extrusionOk="0">
                    <a:moveTo>
                      <a:pt x="0" y="1"/>
                    </a:moveTo>
                    <a:lnTo>
                      <a:pt x="11" y="284"/>
                    </a:lnTo>
                    <a:lnTo>
                      <a:pt x="399" y="284"/>
                    </a:lnTo>
                    <a:lnTo>
                      <a:pt x="388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40"/>
              <p:cNvSpPr/>
              <p:nvPr/>
            </p:nvSpPr>
            <p:spPr>
              <a:xfrm>
                <a:off x="2910517" y="1195455"/>
                <a:ext cx="10994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74" h="117" extrusionOk="0">
                    <a:moveTo>
                      <a:pt x="42" y="1"/>
                    </a:moveTo>
                    <a:cubicBezTo>
                      <a:pt x="21" y="1"/>
                      <a:pt x="0" y="22"/>
                      <a:pt x="0" y="53"/>
                    </a:cubicBezTo>
                    <a:cubicBezTo>
                      <a:pt x="0" y="85"/>
                      <a:pt x="21" y="116"/>
                      <a:pt x="42" y="116"/>
                    </a:cubicBezTo>
                    <a:cubicBezTo>
                      <a:pt x="63" y="116"/>
                      <a:pt x="74" y="85"/>
                      <a:pt x="74" y="53"/>
                    </a:cubicBezTo>
                    <a:cubicBezTo>
                      <a:pt x="74" y="22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40"/>
              <p:cNvSpPr/>
              <p:nvPr/>
            </p:nvSpPr>
            <p:spPr>
              <a:xfrm>
                <a:off x="2901156" y="935302"/>
                <a:ext cx="12629" cy="15749"/>
              </a:xfrm>
              <a:custGeom>
                <a:avLst/>
                <a:gdLst/>
                <a:ahLst/>
                <a:cxnLst/>
                <a:rect l="l" t="t" r="r" b="b"/>
                <a:pathLst>
                  <a:path w="85" h="106" extrusionOk="0">
                    <a:moveTo>
                      <a:pt x="42" y="1"/>
                    </a:moveTo>
                    <a:cubicBezTo>
                      <a:pt x="21" y="1"/>
                      <a:pt x="1" y="22"/>
                      <a:pt x="1" y="53"/>
                    </a:cubicBezTo>
                    <a:cubicBezTo>
                      <a:pt x="1" y="85"/>
                      <a:pt x="21" y="105"/>
                      <a:pt x="42" y="105"/>
                    </a:cubicBezTo>
                    <a:cubicBezTo>
                      <a:pt x="63" y="105"/>
                      <a:pt x="84" y="85"/>
                      <a:pt x="84" y="53"/>
                    </a:cubicBezTo>
                    <a:cubicBezTo>
                      <a:pt x="84" y="22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p40"/>
              <p:cNvSpPr/>
              <p:nvPr/>
            </p:nvSpPr>
            <p:spPr>
              <a:xfrm>
                <a:off x="3014964" y="1140928"/>
                <a:ext cx="14114" cy="18869"/>
              </a:xfrm>
              <a:custGeom>
                <a:avLst/>
                <a:gdLst/>
                <a:ahLst/>
                <a:cxnLst/>
                <a:rect l="l" t="t" r="r" b="b"/>
                <a:pathLst>
                  <a:path w="95" h="127" extrusionOk="0">
                    <a:moveTo>
                      <a:pt x="42" y="1"/>
                    </a:moveTo>
                    <a:cubicBezTo>
                      <a:pt x="21" y="1"/>
                      <a:pt x="0" y="22"/>
                      <a:pt x="0" y="64"/>
                    </a:cubicBezTo>
                    <a:cubicBezTo>
                      <a:pt x="0" y="95"/>
                      <a:pt x="21" y="127"/>
                      <a:pt x="42" y="127"/>
                    </a:cubicBezTo>
                    <a:cubicBezTo>
                      <a:pt x="73" y="127"/>
                      <a:pt x="94" y="95"/>
                      <a:pt x="94" y="64"/>
                    </a:cubicBezTo>
                    <a:cubicBezTo>
                      <a:pt x="94" y="22"/>
                      <a:pt x="73" y="1"/>
                      <a:pt x="4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p40"/>
              <p:cNvSpPr/>
              <p:nvPr/>
            </p:nvSpPr>
            <p:spPr>
              <a:xfrm>
                <a:off x="3376296" y="863689"/>
                <a:ext cx="106081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714" h="2549" extrusionOk="0">
                    <a:moveTo>
                      <a:pt x="85" y="0"/>
                    </a:moveTo>
                    <a:lnTo>
                      <a:pt x="1" y="2548"/>
                    </a:lnTo>
                    <a:lnTo>
                      <a:pt x="714" y="2548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40"/>
              <p:cNvSpPr/>
              <p:nvPr/>
            </p:nvSpPr>
            <p:spPr>
              <a:xfrm>
                <a:off x="3094303" y="967988"/>
                <a:ext cx="112321" cy="274413"/>
              </a:xfrm>
              <a:custGeom>
                <a:avLst/>
                <a:gdLst/>
                <a:ahLst/>
                <a:cxnLst/>
                <a:rect l="l" t="t" r="r" b="b"/>
                <a:pathLst>
                  <a:path w="756" h="1847" extrusionOk="0">
                    <a:moveTo>
                      <a:pt x="1" y="1"/>
                    </a:moveTo>
                    <a:lnTo>
                      <a:pt x="1" y="1846"/>
                    </a:lnTo>
                    <a:lnTo>
                      <a:pt x="714" y="1846"/>
                    </a:lnTo>
                    <a:lnTo>
                      <a:pt x="7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40"/>
              <p:cNvSpPr/>
              <p:nvPr/>
            </p:nvSpPr>
            <p:spPr>
              <a:xfrm>
                <a:off x="3500949" y="863689"/>
                <a:ext cx="160607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2549" extrusionOk="0">
                    <a:moveTo>
                      <a:pt x="64" y="0"/>
                    </a:moveTo>
                    <a:lnTo>
                      <a:pt x="1" y="2548"/>
                    </a:lnTo>
                    <a:lnTo>
                      <a:pt x="1081" y="2548"/>
                    </a:lnTo>
                    <a:lnTo>
                      <a:pt x="95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40"/>
              <p:cNvSpPr/>
              <p:nvPr/>
            </p:nvSpPr>
            <p:spPr>
              <a:xfrm>
                <a:off x="3220590" y="894741"/>
                <a:ext cx="141887" cy="34766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2340" extrusionOk="0">
                    <a:moveTo>
                      <a:pt x="74" y="1"/>
                    </a:moveTo>
                    <a:lnTo>
                      <a:pt x="0" y="2339"/>
                    </a:lnTo>
                    <a:lnTo>
                      <a:pt x="954" y="2339"/>
                    </a:lnTo>
                    <a:lnTo>
                      <a:pt x="944" y="32"/>
                    </a:lnTo>
                    <a:lnTo>
                      <a:pt x="7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8" name="Google Shape;1428;p40"/>
              <p:cNvSpPr/>
              <p:nvPr/>
            </p:nvSpPr>
            <p:spPr>
              <a:xfrm>
                <a:off x="3381050" y="863689"/>
                <a:ext cx="99841" cy="26653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794" extrusionOk="0">
                    <a:moveTo>
                      <a:pt x="53" y="0"/>
                    </a:moveTo>
                    <a:lnTo>
                      <a:pt x="0" y="1772"/>
                    </a:lnTo>
                    <a:cubicBezTo>
                      <a:pt x="210" y="1783"/>
                      <a:pt x="441" y="1793"/>
                      <a:pt x="671" y="1793"/>
                    </a:cubicBezTo>
                    <a:lnTo>
                      <a:pt x="64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40"/>
              <p:cNvSpPr/>
              <p:nvPr/>
            </p:nvSpPr>
            <p:spPr>
              <a:xfrm>
                <a:off x="3094303" y="967988"/>
                <a:ext cx="112321" cy="140401"/>
              </a:xfrm>
              <a:custGeom>
                <a:avLst/>
                <a:gdLst/>
                <a:ahLst/>
                <a:cxnLst/>
                <a:rect l="l" t="t" r="r" b="b"/>
                <a:pathLst>
                  <a:path w="756" h="945" extrusionOk="0">
                    <a:moveTo>
                      <a:pt x="1" y="1"/>
                    </a:moveTo>
                    <a:lnTo>
                      <a:pt x="1" y="787"/>
                    </a:lnTo>
                    <a:cubicBezTo>
                      <a:pt x="232" y="850"/>
                      <a:pt x="473" y="903"/>
                      <a:pt x="735" y="945"/>
                    </a:cubicBezTo>
                    <a:lnTo>
                      <a:pt x="7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40"/>
              <p:cNvSpPr/>
              <p:nvPr/>
            </p:nvSpPr>
            <p:spPr>
              <a:xfrm>
                <a:off x="3504070" y="863689"/>
                <a:ext cx="151247" cy="268025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1804" extrusionOk="0">
                    <a:moveTo>
                      <a:pt x="43" y="0"/>
                    </a:moveTo>
                    <a:lnTo>
                      <a:pt x="1" y="1804"/>
                    </a:lnTo>
                    <a:lnTo>
                      <a:pt x="74" y="1804"/>
                    </a:lnTo>
                    <a:cubicBezTo>
                      <a:pt x="399" y="1804"/>
                      <a:pt x="714" y="1783"/>
                      <a:pt x="1018" y="1772"/>
                    </a:cubicBezTo>
                    <a:lnTo>
                      <a:pt x="9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40"/>
              <p:cNvSpPr/>
              <p:nvPr/>
            </p:nvSpPr>
            <p:spPr>
              <a:xfrm>
                <a:off x="3225196" y="894741"/>
                <a:ext cx="135647" cy="230733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553" extrusionOk="0">
                    <a:moveTo>
                      <a:pt x="43" y="1"/>
                    </a:moveTo>
                    <a:lnTo>
                      <a:pt x="1" y="1448"/>
                    </a:lnTo>
                    <a:cubicBezTo>
                      <a:pt x="284" y="1501"/>
                      <a:pt x="588" y="1532"/>
                      <a:pt x="913" y="1553"/>
                    </a:cubicBezTo>
                    <a:lnTo>
                      <a:pt x="913" y="32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p40"/>
              <p:cNvSpPr/>
              <p:nvPr/>
            </p:nvSpPr>
            <p:spPr>
              <a:xfrm>
                <a:off x="3250157" y="913462"/>
                <a:ext cx="93601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59" extrusionOk="0">
                    <a:moveTo>
                      <a:pt x="0" y="1"/>
                    </a:moveTo>
                    <a:lnTo>
                      <a:pt x="0" y="158"/>
                    </a:lnTo>
                    <a:lnTo>
                      <a:pt x="630" y="158"/>
                    </a:lnTo>
                    <a:lnTo>
                      <a:pt x="630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40"/>
              <p:cNvSpPr/>
              <p:nvPr/>
            </p:nvSpPr>
            <p:spPr>
              <a:xfrm>
                <a:off x="3250157" y="952388"/>
                <a:ext cx="93601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59" extrusionOk="0">
                    <a:moveTo>
                      <a:pt x="0" y="1"/>
                    </a:moveTo>
                    <a:lnTo>
                      <a:pt x="0" y="158"/>
                    </a:lnTo>
                    <a:lnTo>
                      <a:pt x="619" y="158"/>
                    </a:lnTo>
                    <a:lnTo>
                      <a:pt x="630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40"/>
              <p:cNvSpPr/>
              <p:nvPr/>
            </p:nvSpPr>
            <p:spPr>
              <a:xfrm>
                <a:off x="3234556" y="1201695"/>
                <a:ext cx="106081" cy="20503"/>
              </a:xfrm>
              <a:custGeom>
                <a:avLst/>
                <a:gdLst/>
                <a:ahLst/>
                <a:cxnLst/>
                <a:rect l="l" t="t" r="r" b="b"/>
                <a:pathLst>
                  <a:path w="714" h="138" extrusionOk="0">
                    <a:moveTo>
                      <a:pt x="1" y="1"/>
                    </a:moveTo>
                    <a:lnTo>
                      <a:pt x="1" y="137"/>
                    </a:lnTo>
                    <a:lnTo>
                      <a:pt x="703" y="137"/>
                    </a:lnTo>
                    <a:lnTo>
                      <a:pt x="714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40"/>
              <p:cNvSpPr/>
              <p:nvPr/>
            </p:nvSpPr>
            <p:spPr>
              <a:xfrm>
                <a:off x="3416857" y="1198575"/>
                <a:ext cx="17234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17" extrusionOk="0">
                    <a:moveTo>
                      <a:pt x="63" y="1"/>
                    </a:moveTo>
                    <a:cubicBezTo>
                      <a:pt x="32" y="1"/>
                      <a:pt x="0" y="22"/>
                      <a:pt x="0" y="53"/>
                    </a:cubicBezTo>
                    <a:cubicBezTo>
                      <a:pt x="0" y="85"/>
                      <a:pt x="21" y="116"/>
                      <a:pt x="53" y="116"/>
                    </a:cubicBezTo>
                    <a:cubicBezTo>
                      <a:pt x="84" y="116"/>
                      <a:pt x="116" y="85"/>
                      <a:pt x="116" y="53"/>
                    </a:cubicBezTo>
                    <a:cubicBezTo>
                      <a:pt x="116" y="22"/>
                      <a:pt x="95" y="1"/>
                      <a:pt x="63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40"/>
              <p:cNvSpPr/>
              <p:nvPr/>
            </p:nvSpPr>
            <p:spPr>
              <a:xfrm>
                <a:off x="3105297" y="982103"/>
                <a:ext cx="76515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515" h="263" extrusionOk="0">
                    <a:moveTo>
                      <a:pt x="514" y="0"/>
                    </a:moveTo>
                    <a:lnTo>
                      <a:pt x="11" y="21"/>
                    </a:lnTo>
                    <a:lnTo>
                      <a:pt x="0" y="262"/>
                    </a:lnTo>
                    <a:lnTo>
                      <a:pt x="514" y="241"/>
                    </a:lnTo>
                    <a:lnTo>
                      <a:pt x="514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40"/>
              <p:cNvSpPr/>
              <p:nvPr/>
            </p:nvSpPr>
            <p:spPr>
              <a:xfrm>
                <a:off x="3106783" y="1195455"/>
                <a:ext cx="71909" cy="39223"/>
              </a:xfrm>
              <a:custGeom>
                <a:avLst/>
                <a:gdLst/>
                <a:ahLst/>
                <a:cxnLst/>
                <a:rect l="l" t="t" r="r" b="b"/>
                <a:pathLst>
                  <a:path w="484" h="264" extrusionOk="0">
                    <a:moveTo>
                      <a:pt x="483" y="1"/>
                    </a:moveTo>
                    <a:lnTo>
                      <a:pt x="11" y="22"/>
                    </a:lnTo>
                    <a:lnTo>
                      <a:pt x="1" y="263"/>
                    </a:lnTo>
                    <a:lnTo>
                      <a:pt x="483" y="242"/>
                    </a:lnTo>
                    <a:lnTo>
                      <a:pt x="483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40"/>
              <p:cNvSpPr/>
              <p:nvPr/>
            </p:nvSpPr>
            <p:spPr>
              <a:xfrm>
                <a:off x="3571076" y="1195455"/>
                <a:ext cx="17234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17" extrusionOk="0">
                    <a:moveTo>
                      <a:pt x="64" y="1"/>
                    </a:moveTo>
                    <a:cubicBezTo>
                      <a:pt x="32" y="1"/>
                      <a:pt x="1" y="22"/>
                      <a:pt x="1" y="53"/>
                    </a:cubicBezTo>
                    <a:cubicBezTo>
                      <a:pt x="1" y="85"/>
                      <a:pt x="22" y="116"/>
                      <a:pt x="53" y="116"/>
                    </a:cubicBezTo>
                    <a:cubicBezTo>
                      <a:pt x="85" y="116"/>
                      <a:pt x="116" y="85"/>
                      <a:pt x="116" y="53"/>
                    </a:cubicBezTo>
                    <a:cubicBezTo>
                      <a:pt x="116" y="22"/>
                      <a:pt x="95" y="1"/>
                      <a:pt x="64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40"/>
              <p:cNvSpPr/>
              <p:nvPr/>
            </p:nvSpPr>
            <p:spPr>
              <a:xfrm>
                <a:off x="3566471" y="935302"/>
                <a:ext cx="17234" cy="15749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06" extrusionOk="0">
                    <a:moveTo>
                      <a:pt x="63" y="1"/>
                    </a:moveTo>
                    <a:cubicBezTo>
                      <a:pt x="32" y="1"/>
                      <a:pt x="11" y="22"/>
                      <a:pt x="11" y="53"/>
                    </a:cubicBezTo>
                    <a:cubicBezTo>
                      <a:pt x="0" y="85"/>
                      <a:pt x="32" y="105"/>
                      <a:pt x="63" y="105"/>
                    </a:cubicBezTo>
                    <a:cubicBezTo>
                      <a:pt x="95" y="105"/>
                      <a:pt x="116" y="85"/>
                      <a:pt x="116" y="53"/>
                    </a:cubicBezTo>
                    <a:cubicBezTo>
                      <a:pt x="116" y="22"/>
                      <a:pt x="95" y="1"/>
                      <a:pt x="63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40"/>
              <p:cNvSpPr/>
              <p:nvPr/>
            </p:nvSpPr>
            <p:spPr>
              <a:xfrm>
                <a:off x="2080137" y="863689"/>
                <a:ext cx="110687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549" extrusionOk="0">
                    <a:moveTo>
                      <a:pt x="0" y="0"/>
                    </a:moveTo>
                    <a:lnTo>
                      <a:pt x="32" y="2548"/>
                    </a:lnTo>
                    <a:lnTo>
                      <a:pt x="745" y="2548"/>
                    </a:lnTo>
                    <a:lnTo>
                      <a:pt x="58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40"/>
              <p:cNvSpPr/>
              <p:nvPr/>
            </p:nvSpPr>
            <p:spPr>
              <a:xfrm>
                <a:off x="1790269" y="967988"/>
                <a:ext cx="118561" cy="274413"/>
              </a:xfrm>
              <a:custGeom>
                <a:avLst/>
                <a:gdLst/>
                <a:ahLst/>
                <a:cxnLst/>
                <a:rect l="l" t="t" r="r" b="b"/>
                <a:pathLst>
                  <a:path w="798" h="1847" extrusionOk="0">
                    <a:moveTo>
                      <a:pt x="1" y="1"/>
                    </a:moveTo>
                    <a:lnTo>
                      <a:pt x="85" y="1846"/>
                    </a:lnTo>
                    <a:lnTo>
                      <a:pt x="798" y="1846"/>
                    </a:lnTo>
                    <a:lnTo>
                      <a:pt x="7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40"/>
              <p:cNvSpPr/>
              <p:nvPr/>
            </p:nvSpPr>
            <p:spPr>
              <a:xfrm>
                <a:off x="2203156" y="863689"/>
                <a:ext cx="166847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2549" extrusionOk="0">
                    <a:moveTo>
                      <a:pt x="1" y="0"/>
                    </a:moveTo>
                    <a:lnTo>
                      <a:pt x="43" y="2548"/>
                    </a:lnTo>
                    <a:lnTo>
                      <a:pt x="1123" y="2548"/>
                    </a:lnTo>
                    <a:lnTo>
                      <a:pt x="8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40"/>
              <p:cNvSpPr/>
              <p:nvPr/>
            </p:nvSpPr>
            <p:spPr>
              <a:xfrm>
                <a:off x="2377730" y="863689"/>
                <a:ext cx="145007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2549" extrusionOk="0">
                    <a:moveTo>
                      <a:pt x="32" y="0"/>
                    </a:moveTo>
                    <a:lnTo>
                      <a:pt x="0" y="2548"/>
                    </a:lnTo>
                    <a:lnTo>
                      <a:pt x="891" y="2548"/>
                    </a:lnTo>
                    <a:lnTo>
                      <a:pt x="9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40"/>
              <p:cNvSpPr/>
              <p:nvPr/>
            </p:nvSpPr>
            <p:spPr>
              <a:xfrm>
                <a:off x="1924283" y="894741"/>
                <a:ext cx="146641" cy="34766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2340" extrusionOk="0">
                    <a:moveTo>
                      <a:pt x="1" y="1"/>
                    </a:moveTo>
                    <a:lnTo>
                      <a:pt x="32" y="2339"/>
                    </a:lnTo>
                    <a:lnTo>
                      <a:pt x="986" y="2339"/>
                    </a:lnTo>
                    <a:lnTo>
                      <a:pt x="881" y="3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40"/>
              <p:cNvSpPr/>
              <p:nvPr/>
            </p:nvSpPr>
            <p:spPr>
              <a:xfrm>
                <a:off x="2080137" y="863689"/>
                <a:ext cx="104446" cy="266539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794" extrusionOk="0">
                    <a:moveTo>
                      <a:pt x="0" y="0"/>
                    </a:moveTo>
                    <a:lnTo>
                      <a:pt x="21" y="1772"/>
                    </a:lnTo>
                    <a:cubicBezTo>
                      <a:pt x="241" y="1783"/>
                      <a:pt x="472" y="1793"/>
                      <a:pt x="703" y="1793"/>
                    </a:cubicBezTo>
                    <a:lnTo>
                      <a:pt x="58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40"/>
              <p:cNvSpPr/>
              <p:nvPr/>
            </p:nvSpPr>
            <p:spPr>
              <a:xfrm>
                <a:off x="1790269" y="967988"/>
                <a:ext cx="115441" cy="140401"/>
              </a:xfrm>
              <a:custGeom>
                <a:avLst/>
                <a:gdLst/>
                <a:ahLst/>
                <a:cxnLst/>
                <a:rect l="l" t="t" r="r" b="b"/>
                <a:pathLst>
                  <a:path w="777" h="945" extrusionOk="0">
                    <a:moveTo>
                      <a:pt x="1" y="1"/>
                    </a:moveTo>
                    <a:lnTo>
                      <a:pt x="43" y="787"/>
                    </a:lnTo>
                    <a:cubicBezTo>
                      <a:pt x="263" y="850"/>
                      <a:pt x="515" y="903"/>
                      <a:pt x="777" y="945"/>
                    </a:cubicBezTo>
                    <a:lnTo>
                      <a:pt x="7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40"/>
              <p:cNvSpPr/>
              <p:nvPr/>
            </p:nvSpPr>
            <p:spPr>
              <a:xfrm>
                <a:off x="2203156" y="863689"/>
                <a:ext cx="156001" cy="268025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1804" extrusionOk="0">
                    <a:moveTo>
                      <a:pt x="1" y="0"/>
                    </a:moveTo>
                    <a:lnTo>
                      <a:pt x="32" y="1804"/>
                    </a:lnTo>
                    <a:lnTo>
                      <a:pt x="105" y="1804"/>
                    </a:lnTo>
                    <a:cubicBezTo>
                      <a:pt x="431" y="1804"/>
                      <a:pt x="745" y="1783"/>
                      <a:pt x="1049" y="1772"/>
                    </a:cubicBezTo>
                    <a:lnTo>
                      <a:pt x="8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40"/>
              <p:cNvSpPr/>
              <p:nvPr/>
            </p:nvSpPr>
            <p:spPr>
              <a:xfrm>
                <a:off x="2379216" y="863689"/>
                <a:ext cx="145007" cy="261785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762" extrusionOk="0">
                    <a:moveTo>
                      <a:pt x="22" y="0"/>
                    </a:moveTo>
                    <a:lnTo>
                      <a:pt x="1" y="1762"/>
                    </a:lnTo>
                    <a:cubicBezTo>
                      <a:pt x="315" y="1730"/>
                      <a:pt x="619" y="1699"/>
                      <a:pt x="913" y="1657"/>
                    </a:cubicBez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9" name="Google Shape;1449;p40"/>
              <p:cNvSpPr/>
              <p:nvPr/>
            </p:nvSpPr>
            <p:spPr>
              <a:xfrm>
                <a:off x="1924283" y="894741"/>
                <a:ext cx="140401" cy="230733"/>
              </a:xfrm>
              <a:custGeom>
                <a:avLst/>
                <a:gdLst/>
                <a:ahLst/>
                <a:cxnLst/>
                <a:rect l="l" t="t" r="r" b="b"/>
                <a:pathLst>
                  <a:path w="945" h="1553" extrusionOk="0">
                    <a:moveTo>
                      <a:pt x="1" y="1"/>
                    </a:moveTo>
                    <a:lnTo>
                      <a:pt x="22" y="1448"/>
                    </a:lnTo>
                    <a:cubicBezTo>
                      <a:pt x="315" y="1501"/>
                      <a:pt x="619" y="1532"/>
                      <a:pt x="944" y="1553"/>
                    </a:cubicBezTo>
                    <a:lnTo>
                      <a:pt x="881" y="3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0" name="Google Shape;1450;p40"/>
              <p:cNvSpPr/>
              <p:nvPr/>
            </p:nvSpPr>
            <p:spPr>
              <a:xfrm>
                <a:off x="1944489" y="913462"/>
                <a:ext cx="93749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59" extrusionOk="0">
                    <a:moveTo>
                      <a:pt x="1" y="1"/>
                    </a:moveTo>
                    <a:lnTo>
                      <a:pt x="1" y="158"/>
                    </a:lnTo>
                    <a:lnTo>
                      <a:pt x="630" y="158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1" name="Google Shape;1451;p40"/>
              <p:cNvSpPr/>
              <p:nvPr/>
            </p:nvSpPr>
            <p:spPr>
              <a:xfrm>
                <a:off x="1946123" y="952388"/>
                <a:ext cx="93601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59" extrusionOk="0">
                    <a:moveTo>
                      <a:pt x="0" y="1"/>
                    </a:moveTo>
                    <a:lnTo>
                      <a:pt x="0" y="158"/>
                    </a:lnTo>
                    <a:lnTo>
                      <a:pt x="630" y="158"/>
                    </a:lnTo>
                    <a:lnTo>
                      <a:pt x="619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2" name="Google Shape;1452;p40"/>
              <p:cNvSpPr/>
              <p:nvPr/>
            </p:nvSpPr>
            <p:spPr>
              <a:xfrm>
                <a:off x="1941369" y="1201695"/>
                <a:ext cx="104595" cy="20503"/>
              </a:xfrm>
              <a:custGeom>
                <a:avLst/>
                <a:gdLst/>
                <a:ahLst/>
                <a:cxnLst/>
                <a:rect l="l" t="t" r="r" b="b"/>
                <a:pathLst>
                  <a:path w="704" h="138" extrusionOk="0">
                    <a:moveTo>
                      <a:pt x="1" y="1"/>
                    </a:moveTo>
                    <a:lnTo>
                      <a:pt x="1" y="137"/>
                    </a:lnTo>
                    <a:lnTo>
                      <a:pt x="704" y="137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3" name="Google Shape;1453;p40"/>
              <p:cNvSpPr/>
              <p:nvPr/>
            </p:nvSpPr>
            <p:spPr>
              <a:xfrm>
                <a:off x="2122480" y="1201695"/>
                <a:ext cx="18572" cy="1426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96" extrusionOk="0">
                    <a:moveTo>
                      <a:pt x="104" y="1"/>
                    </a:moveTo>
                    <a:cubicBezTo>
                      <a:pt x="67" y="1"/>
                      <a:pt x="0" y="87"/>
                      <a:pt x="72" y="95"/>
                    </a:cubicBezTo>
                    <a:cubicBezTo>
                      <a:pt x="103" y="95"/>
                      <a:pt x="124" y="64"/>
                      <a:pt x="124" y="32"/>
                    </a:cubicBezTo>
                    <a:cubicBezTo>
                      <a:pt x="124" y="9"/>
                      <a:pt x="116" y="1"/>
                      <a:pt x="104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4" name="Google Shape;1454;p40"/>
              <p:cNvSpPr/>
              <p:nvPr/>
            </p:nvSpPr>
            <p:spPr>
              <a:xfrm>
                <a:off x="2401057" y="1179854"/>
                <a:ext cx="85875" cy="42343"/>
              </a:xfrm>
              <a:custGeom>
                <a:avLst/>
                <a:gdLst/>
                <a:ahLst/>
                <a:cxnLst/>
                <a:rect l="l" t="t" r="r" b="b"/>
                <a:pathLst>
                  <a:path w="578" h="285" extrusionOk="0">
                    <a:moveTo>
                      <a:pt x="0" y="1"/>
                    </a:moveTo>
                    <a:lnTo>
                      <a:pt x="11" y="284"/>
                    </a:lnTo>
                    <a:lnTo>
                      <a:pt x="577" y="284"/>
                    </a:lnTo>
                    <a:lnTo>
                      <a:pt x="577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5" name="Google Shape;1455;p40"/>
              <p:cNvSpPr/>
              <p:nvPr/>
            </p:nvSpPr>
            <p:spPr>
              <a:xfrm>
                <a:off x="1804384" y="982103"/>
                <a:ext cx="74881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63" extrusionOk="0">
                    <a:moveTo>
                      <a:pt x="503" y="0"/>
                    </a:moveTo>
                    <a:lnTo>
                      <a:pt x="0" y="21"/>
                    </a:lnTo>
                    <a:lnTo>
                      <a:pt x="0" y="262"/>
                    </a:lnTo>
                    <a:lnTo>
                      <a:pt x="503" y="241"/>
                    </a:lnTo>
                    <a:lnTo>
                      <a:pt x="503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6" name="Google Shape;1456;p40"/>
              <p:cNvSpPr/>
              <p:nvPr/>
            </p:nvSpPr>
            <p:spPr>
              <a:xfrm>
                <a:off x="1815229" y="1195455"/>
                <a:ext cx="70275" cy="39223"/>
              </a:xfrm>
              <a:custGeom>
                <a:avLst/>
                <a:gdLst/>
                <a:ahLst/>
                <a:cxnLst/>
                <a:rect l="l" t="t" r="r" b="b"/>
                <a:pathLst>
                  <a:path w="473" h="264" extrusionOk="0">
                    <a:moveTo>
                      <a:pt x="472" y="1"/>
                    </a:moveTo>
                    <a:lnTo>
                      <a:pt x="1" y="22"/>
                    </a:lnTo>
                    <a:lnTo>
                      <a:pt x="1" y="263"/>
                    </a:lnTo>
                    <a:lnTo>
                      <a:pt x="472" y="242"/>
                    </a:lnTo>
                    <a:lnTo>
                      <a:pt x="472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40"/>
              <p:cNvSpPr/>
              <p:nvPr/>
            </p:nvSpPr>
            <p:spPr>
              <a:xfrm>
                <a:off x="2276403" y="1195455"/>
                <a:ext cx="18869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17" extrusionOk="0">
                    <a:moveTo>
                      <a:pt x="56" y="0"/>
                    </a:moveTo>
                    <a:cubicBezTo>
                      <a:pt x="1" y="0"/>
                      <a:pt x="3" y="116"/>
                      <a:pt x="63" y="116"/>
                    </a:cubicBezTo>
                    <a:cubicBezTo>
                      <a:pt x="95" y="116"/>
                      <a:pt x="126" y="85"/>
                      <a:pt x="126" y="53"/>
                    </a:cubicBezTo>
                    <a:cubicBezTo>
                      <a:pt x="126" y="22"/>
                      <a:pt x="95" y="1"/>
                      <a:pt x="63" y="1"/>
                    </a:cubicBezTo>
                    <a:cubicBezTo>
                      <a:pt x="61" y="0"/>
                      <a:pt x="58" y="0"/>
                      <a:pt x="56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40"/>
              <p:cNvSpPr/>
              <p:nvPr/>
            </p:nvSpPr>
            <p:spPr>
              <a:xfrm>
                <a:off x="2261100" y="938422"/>
                <a:ext cx="18572" cy="12629"/>
              </a:xfrm>
              <a:custGeom>
                <a:avLst/>
                <a:gdLst/>
                <a:ahLst/>
                <a:cxnLst/>
                <a:rect l="l" t="t" r="r" b="b"/>
                <a:pathLst>
                  <a:path w="125" h="85" extrusionOk="0">
                    <a:moveTo>
                      <a:pt x="104" y="0"/>
                    </a:moveTo>
                    <a:cubicBezTo>
                      <a:pt x="67" y="0"/>
                      <a:pt x="1" y="84"/>
                      <a:pt x="72" y="84"/>
                    </a:cubicBezTo>
                    <a:cubicBezTo>
                      <a:pt x="103" y="84"/>
                      <a:pt x="124" y="64"/>
                      <a:pt x="124" y="32"/>
                    </a:cubicBezTo>
                    <a:cubicBezTo>
                      <a:pt x="124" y="9"/>
                      <a:pt x="116" y="0"/>
                      <a:pt x="104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40"/>
              <p:cNvSpPr/>
              <p:nvPr/>
            </p:nvSpPr>
            <p:spPr>
              <a:xfrm>
                <a:off x="2433743" y="1140928"/>
                <a:ext cx="18869" cy="1886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" extrusionOk="0">
                    <a:moveTo>
                      <a:pt x="64" y="1"/>
                    </a:moveTo>
                    <a:cubicBezTo>
                      <a:pt x="22" y="1"/>
                      <a:pt x="1" y="22"/>
                      <a:pt x="1" y="64"/>
                    </a:cubicBezTo>
                    <a:cubicBezTo>
                      <a:pt x="1" y="95"/>
                      <a:pt x="22" y="127"/>
                      <a:pt x="64" y="127"/>
                    </a:cubicBezTo>
                    <a:cubicBezTo>
                      <a:pt x="95" y="127"/>
                      <a:pt x="126" y="95"/>
                      <a:pt x="126" y="64"/>
                    </a:cubicBezTo>
                    <a:cubicBezTo>
                      <a:pt x="126" y="22"/>
                      <a:pt x="95" y="1"/>
                      <a:pt x="64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40"/>
              <p:cNvSpPr/>
              <p:nvPr/>
            </p:nvSpPr>
            <p:spPr>
              <a:xfrm>
                <a:off x="2446966" y="939759"/>
                <a:ext cx="23177" cy="15897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07" extrusionOk="0">
                    <a:moveTo>
                      <a:pt x="135" y="0"/>
                    </a:moveTo>
                    <a:cubicBezTo>
                      <a:pt x="93" y="0"/>
                      <a:pt x="1" y="107"/>
                      <a:pt x="90" y="107"/>
                    </a:cubicBezTo>
                    <a:cubicBezTo>
                      <a:pt x="121" y="107"/>
                      <a:pt x="153" y="75"/>
                      <a:pt x="153" y="34"/>
                    </a:cubicBezTo>
                    <a:cubicBezTo>
                      <a:pt x="155" y="10"/>
                      <a:pt x="147" y="0"/>
                      <a:pt x="135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1" name="Google Shape;1461;p40"/>
            <p:cNvSpPr/>
            <p:nvPr/>
          </p:nvSpPr>
          <p:spPr>
            <a:xfrm>
              <a:off x="4058696" y="880775"/>
              <a:ext cx="59429" cy="28229"/>
            </a:xfrm>
            <a:custGeom>
              <a:avLst/>
              <a:gdLst/>
              <a:ahLst/>
              <a:cxnLst/>
              <a:rect l="l" t="t" r="r" b="b"/>
              <a:pathLst>
                <a:path w="400" h="190" extrusionOk="0">
                  <a:moveTo>
                    <a:pt x="1" y="1"/>
                  </a:moveTo>
                  <a:lnTo>
                    <a:pt x="1" y="189"/>
                  </a:lnTo>
                  <a:lnTo>
                    <a:pt x="399" y="189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0"/>
            <p:cNvSpPr/>
            <p:nvPr/>
          </p:nvSpPr>
          <p:spPr>
            <a:xfrm>
              <a:off x="4173989" y="880775"/>
              <a:ext cx="62549" cy="28229"/>
            </a:xfrm>
            <a:custGeom>
              <a:avLst/>
              <a:gdLst/>
              <a:ahLst/>
              <a:cxnLst/>
              <a:rect l="l" t="t" r="r" b="b"/>
              <a:pathLst>
                <a:path w="421" h="190" extrusionOk="0">
                  <a:moveTo>
                    <a:pt x="1" y="1"/>
                  </a:moveTo>
                  <a:lnTo>
                    <a:pt x="11" y="189"/>
                  </a:lnTo>
                  <a:lnTo>
                    <a:pt x="420" y="189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0"/>
            <p:cNvSpPr/>
            <p:nvPr/>
          </p:nvSpPr>
          <p:spPr>
            <a:xfrm>
              <a:off x="2787497" y="882410"/>
              <a:ext cx="37440" cy="18720"/>
            </a:xfrm>
            <a:custGeom>
              <a:avLst/>
              <a:gdLst/>
              <a:ahLst/>
              <a:cxnLst/>
              <a:rect l="l" t="t" r="r" b="b"/>
              <a:pathLst>
                <a:path w="252" h="126" extrusionOk="0">
                  <a:moveTo>
                    <a:pt x="0" y="0"/>
                  </a:moveTo>
                  <a:lnTo>
                    <a:pt x="10" y="126"/>
                  </a:lnTo>
                  <a:lnTo>
                    <a:pt x="252" y="12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0"/>
            <p:cNvSpPr/>
            <p:nvPr/>
          </p:nvSpPr>
          <p:spPr>
            <a:xfrm>
              <a:off x="2869956" y="880775"/>
              <a:ext cx="65669" cy="28229"/>
            </a:xfrm>
            <a:custGeom>
              <a:avLst/>
              <a:gdLst/>
              <a:ahLst/>
              <a:cxnLst/>
              <a:rect l="l" t="t" r="r" b="b"/>
              <a:pathLst>
                <a:path w="442" h="190" extrusionOk="0">
                  <a:moveTo>
                    <a:pt x="1" y="1"/>
                  </a:moveTo>
                  <a:lnTo>
                    <a:pt x="1" y="189"/>
                  </a:lnTo>
                  <a:lnTo>
                    <a:pt x="441" y="189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0"/>
            <p:cNvSpPr/>
            <p:nvPr/>
          </p:nvSpPr>
          <p:spPr>
            <a:xfrm>
              <a:off x="2999364" y="880775"/>
              <a:ext cx="68640" cy="28229"/>
            </a:xfrm>
            <a:custGeom>
              <a:avLst/>
              <a:gdLst/>
              <a:ahLst/>
              <a:cxnLst/>
              <a:rect l="l" t="t" r="r" b="b"/>
              <a:pathLst>
                <a:path w="462" h="190" extrusionOk="0">
                  <a:moveTo>
                    <a:pt x="0" y="1"/>
                  </a:moveTo>
                  <a:lnTo>
                    <a:pt x="0" y="189"/>
                  </a:lnTo>
                  <a:lnTo>
                    <a:pt x="462" y="189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0"/>
            <p:cNvSpPr/>
            <p:nvPr/>
          </p:nvSpPr>
          <p:spPr>
            <a:xfrm>
              <a:off x="3402891" y="882410"/>
              <a:ext cx="54675" cy="18720"/>
            </a:xfrm>
            <a:custGeom>
              <a:avLst/>
              <a:gdLst/>
              <a:ahLst/>
              <a:cxnLst/>
              <a:rect l="l" t="t" r="r" b="b"/>
              <a:pathLst>
                <a:path w="368" h="126" extrusionOk="0">
                  <a:moveTo>
                    <a:pt x="0" y="0"/>
                  </a:moveTo>
                  <a:lnTo>
                    <a:pt x="0" y="126"/>
                  </a:lnTo>
                  <a:lnTo>
                    <a:pt x="367" y="126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0"/>
            <p:cNvSpPr/>
            <p:nvPr/>
          </p:nvSpPr>
          <p:spPr>
            <a:xfrm>
              <a:off x="3524424" y="880775"/>
              <a:ext cx="96721" cy="28229"/>
            </a:xfrm>
            <a:custGeom>
              <a:avLst/>
              <a:gdLst/>
              <a:ahLst/>
              <a:cxnLst/>
              <a:rect l="l" t="t" r="r" b="b"/>
              <a:pathLst>
                <a:path w="651" h="190" extrusionOk="0">
                  <a:moveTo>
                    <a:pt x="0" y="1"/>
                  </a:moveTo>
                  <a:lnTo>
                    <a:pt x="0" y="189"/>
                  </a:lnTo>
                  <a:lnTo>
                    <a:pt x="640" y="189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0"/>
            <p:cNvSpPr/>
            <p:nvPr/>
          </p:nvSpPr>
          <p:spPr>
            <a:xfrm>
              <a:off x="2095737" y="882410"/>
              <a:ext cx="54675" cy="18720"/>
            </a:xfrm>
            <a:custGeom>
              <a:avLst/>
              <a:gdLst/>
              <a:ahLst/>
              <a:cxnLst/>
              <a:rect l="l" t="t" r="r" b="b"/>
              <a:pathLst>
                <a:path w="368" h="126" extrusionOk="0">
                  <a:moveTo>
                    <a:pt x="0" y="0"/>
                  </a:moveTo>
                  <a:lnTo>
                    <a:pt x="0" y="126"/>
                  </a:lnTo>
                  <a:lnTo>
                    <a:pt x="367" y="126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0"/>
            <p:cNvSpPr/>
            <p:nvPr/>
          </p:nvSpPr>
          <p:spPr>
            <a:xfrm>
              <a:off x="2217271" y="880775"/>
              <a:ext cx="96721" cy="28229"/>
            </a:xfrm>
            <a:custGeom>
              <a:avLst/>
              <a:gdLst/>
              <a:ahLst/>
              <a:cxnLst/>
              <a:rect l="l" t="t" r="r" b="b"/>
              <a:pathLst>
                <a:path w="651" h="190" extrusionOk="0">
                  <a:moveTo>
                    <a:pt x="0" y="1"/>
                  </a:moveTo>
                  <a:lnTo>
                    <a:pt x="0" y="189"/>
                  </a:lnTo>
                  <a:lnTo>
                    <a:pt x="650" y="189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0"/>
            <p:cNvSpPr/>
            <p:nvPr/>
          </p:nvSpPr>
          <p:spPr>
            <a:xfrm>
              <a:off x="2408782" y="880775"/>
              <a:ext cx="102961" cy="28229"/>
            </a:xfrm>
            <a:custGeom>
              <a:avLst/>
              <a:gdLst/>
              <a:ahLst/>
              <a:cxnLst/>
              <a:rect l="l" t="t" r="r" b="b"/>
              <a:pathLst>
                <a:path w="693" h="190" extrusionOk="0">
                  <a:moveTo>
                    <a:pt x="1" y="1"/>
                  </a:moveTo>
                  <a:lnTo>
                    <a:pt x="11" y="189"/>
                  </a:lnTo>
                  <a:lnTo>
                    <a:pt x="693" y="189"/>
                  </a:lnTo>
                  <a:lnTo>
                    <a:pt x="693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0" name="Google Shape;1500;p40"/>
          <p:cNvSpPr/>
          <p:nvPr/>
        </p:nvSpPr>
        <p:spPr>
          <a:xfrm>
            <a:off x="10743849" y="5045449"/>
            <a:ext cx="517947" cy="517952"/>
          </a:xfrm>
          <a:custGeom>
            <a:avLst/>
            <a:gdLst/>
            <a:ahLst/>
            <a:cxnLst/>
            <a:rect l="l" t="t" r="r" b="b"/>
            <a:pathLst>
              <a:path w="91295" h="91296" extrusionOk="0">
                <a:moveTo>
                  <a:pt x="75084" y="16212"/>
                </a:moveTo>
                <a:cubicBezTo>
                  <a:pt x="91295" y="32466"/>
                  <a:pt x="91295" y="58788"/>
                  <a:pt x="75084" y="75041"/>
                </a:cubicBezTo>
                <a:cubicBezTo>
                  <a:pt x="58830" y="91295"/>
                  <a:pt x="32466" y="91295"/>
                  <a:pt x="16255" y="75041"/>
                </a:cubicBezTo>
                <a:cubicBezTo>
                  <a:pt x="1" y="58788"/>
                  <a:pt x="1" y="32466"/>
                  <a:pt x="16255" y="16212"/>
                </a:cubicBezTo>
                <a:cubicBezTo>
                  <a:pt x="32466" y="1"/>
                  <a:pt x="58830" y="1"/>
                  <a:pt x="75084" y="16212"/>
                </a:cubicBezTo>
                <a:close/>
              </a:path>
            </a:pathLst>
          </a:custGeom>
          <a:gradFill>
            <a:gsLst>
              <a:gs pos="0">
                <a:srgbClr val="F9EBAB">
                  <a:alpha val="21960"/>
                  <a:alpha val="21910"/>
                </a:srgbClr>
              </a:gs>
              <a:gs pos="41000">
                <a:srgbClr val="F9EBAB">
                  <a:alpha val="53333"/>
                  <a:alpha val="21910"/>
                </a:srgbClr>
              </a:gs>
              <a:gs pos="100000">
                <a:srgbClr val="F9EBAB">
                  <a:alpha val="77254"/>
                  <a:alpha val="2191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01" name="Google Shape;1501;p40"/>
          <p:cNvGrpSpPr/>
          <p:nvPr/>
        </p:nvGrpSpPr>
        <p:grpSpPr>
          <a:xfrm>
            <a:off x="10526201" y="4711156"/>
            <a:ext cx="953248" cy="1294933"/>
            <a:chOff x="9141124" y="2771118"/>
            <a:chExt cx="319239" cy="433649"/>
          </a:xfrm>
        </p:grpSpPr>
        <p:sp>
          <p:nvSpPr>
            <p:cNvPr id="1502" name="Google Shape;1502;p40"/>
            <p:cNvSpPr/>
            <p:nvPr/>
          </p:nvSpPr>
          <p:spPr>
            <a:xfrm>
              <a:off x="9271960" y="3034862"/>
              <a:ext cx="17824" cy="25355"/>
            </a:xfrm>
            <a:custGeom>
              <a:avLst/>
              <a:gdLst/>
              <a:ahLst/>
              <a:cxnLst/>
              <a:rect l="l" t="t" r="r" b="b"/>
              <a:pathLst>
                <a:path w="1110" h="1579" extrusionOk="0">
                  <a:moveTo>
                    <a:pt x="641" y="0"/>
                  </a:moveTo>
                  <a:cubicBezTo>
                    <a:pt x="385" y="0"/>
                    <a:pt x="129" y="384"/>
                    <a:pt x="43" y="811"/>
                  </a:cubicBezTo>
                  <a:cubicBezTo>
                    <a:pt x="1" y="1237"/>
                    <a:pt x="214" y="1579"/>
                    <a:pt x="470" y="1579"/>
                  </a:cubicBezTo>
                  <a:cubicBezTo>
                    <a:pt x="769" y="1579"/>
                    <a:pt x="1025" y="1237"/>
                    <a:pt x="1067" y="811"/>
                  </a:cubicBezTo>
                  <a:cubicBezTo>
                    <a:pt x="1110" y="384"/>
                    <a:pt x="939" y="0"/>
                    <a:pt x="641" y="0"/>
                  </a:cubicBezTo>
                  <a:close/>
                </a:path>
              </a:pathLst>
            </a:custGeom>
            <a:solidFill>
              <a:srgbClr val="EAC5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0"/>
            <p:cNvSpPr/>
            <p:nvPr/>
          </p:nvSpPr>
          <p:spPr>
            <a:xfrm>
              <a:off x="9267175" y="2928674"/>
              <a:ext cx="54965" cy="93728"/>
            </a:xfrm>
            <a:custGeom>
              <a:avLst/>
              <a:gdLst/>
              <a:ahLst/>
              <a:cxnLst/>
              <a:rect l="l" t="t" r="r" b="b"/>
              <a:pathLst>
                <a:path w="3423" h="5837" extrusionOk="0">
                  <a:moveTo>
                    <a:pt x="1195" y="1"/>
                  </a:moveTo>
                  <a:cubicBezTo>
                    <a:pt x="1195" y="1"/>
                    <a:pt x="1962" y="1707"/>
                    <a:pt x="1109" y="2518"/>
                  </a:cubicBezTo>
                  <a:cubicBezTo>
                    <a:pt x="85" y="3499"/>
                    <a:pt x="0" y="5419"/>
                    <a:pt x="1579" y="5803"/>
                  </a:cubicBezTo>
                  <a:cubicBezTo>
                    <a:pt x="1673" y="5826"/>
                    <a:pt x="1762" y="5837"/>
                    <a:pt x="1847" y="5837"/>
                  </a:cubicBezTo>
                  <a:cubicBezTo>
                    <a:pt x="3190" y="5837"/>
                    <a:pt x="3423" y="3127"/>
                    <a:pt x="2901" y="1963"/>
                  </a:cubicBezTo>
                  <a:cubicBezTo>
                    <a:pt x="2517" y="1195"/>
                    <a:pt x="1920" y="513"/>
                    <a:pt x="1195" y="1"/>
                  </a:cubicBezTo>
                  <a:close/>
                </a:path>
              </a:pathLst>
            </a:custGeom>
            <a:solidFill>
              <a:srgbClr val="F2D3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0"/>
            <p:cNvSpPr/>
            <p:nvPr/>
          </p:nvSpPr>
          <p:spPr>
            <a:xfrm>
              <a:off x="9274706" y="3031330"/>
              <a:ext cx="53439" cy="115213"/>
            </a:xfrm>
            <a:custGeom>
              <a:avLst/>
              <a:gdLst/>
              <a:ahLst/>
              <a:cxnLst/>
              <a:rect l="l" t="t" r="r" b="b"/>
              <a:pathLst>
                <a:path w="3328" h="7175" extrusionOk="0">
                  <a:moveTo>
                    <a:pt x="2456" y="0"/>
                  </a:moveTo>
                  <a:cubicBezTo>
                    <a:pt x="2434" y="0"/>
                    <a:pt x="2411" y="3"/>
                    <a:pt x="2389" y="7"/>
                  </a:cubicBezTo>
                  <a:lnTo>
                    <a:pt x="726" y="135"/>
                  </a:lnTo>
                  <a:cubicBezTo>
                    <a:pt x="512" y="135"/>
                    <a:pt x="342" y="306"/>
                    <a:pt x="342" y="519"/>
                  </a:cubicBezTo>
                  <a:cubicBezTo>
                    <a:pt x="171" y="3207"/>
                    <a:pt x="0" y="5937"/>
                    <a:pt x="214" y="7174"/>
                  </a:cubicBezTo>
                  <a:lnTo>
                    <a:pt x="3115" y="7174"/>
                  </a:lnTo>
                  <a:cubicBezTo>
                    <a:pt x="3328" y="5852"/>
                    <a:pt x="2944" y="3036"/>
                    <a:pt x="2859" y="391"/>
                  </a:cubicBezTo>
                  <a:cubicBezTo>
                    <a:pt x="2859" y="161"/>
                    <a:pt x="2653" y="0"/>
                    <a:pt x="2456" y="0"/>
                  </a:cubicBezTo>
                  <a:close/>
                </a:path>
              </a:pathLst>
            </a:custGeom>
            <a:solidFill>
              <a:srgbClr val="EAC5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0"/>
            <p:cNvSpPr/>
            <p:nvPr/>
          </p:nvSpPr>
          <p:spPr>
            <a:xfrm>
              <a:off x="9209625" y="3132139"/>
              <a:ext cx="185657" cy="54804"/>
            </a:xfrm>
            <a:custGeom>
              <a:avLst/>
              <a:gdLst/>
              <a:ahLst/>
              <a:cxnLst/>
              <a:rect l="l" t="t" r="r" b="b"/>
              <a:pathLst>
                <a:path w="11562" h="3413" extrusionOk="0">
                  <a:moveTo>
                    <a:pt x="5760" y="0"/>
                  </a:moveTo>
                  <a:cubicBezTo>
                    <a:pt x="3669" y="0"/>
                    <a:pt x="1" y="1067"/>
                    <a:pt x="1" y="1920"/>
                  </a:cubicBezTo>
                  <a:cubicBezTo>
                    <a:pt x="1" y="2730"/>
                    <a:pt x="2560" y="3413"/>
                    <a:pt x="5760" y="3413"/>
                  </a:cubicBezTo>
                  <a:cubicBezTo>
                    <a:pt x="8959" y="3413"/>
                    <a:pt x="11562" y="2730"/>
                    <a:pt x="11562" y="1920"/>
                  </a:cubicBezTo>
                  <a:cubicBezTo>
                    <a:pt x="11562" y="1067"/>
                    <a:pt x="7893" y="0"/>
                    <a:pt x="5760" y="0"/>
                  </a:cubicBezTo>
                  <a:close/>
                </a:path>
              </a:pathLst>
            </a:custGeom>
            <a:solidFill>
              <a:srgbClr val="D893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0"/>
            <p:cNvSpPr/>
            <p:nvPr/>
          </p:nvSpPr>
          <p:spPr>
            <a:xfrm>
              <a:off x="9193872" y="2882091"/>
              <a:ext cx="15078" cy="289790"/>
            </a:xfrm>
            <a:custGeom>
              <a:avLst/>
              <a:gdLst/>
              <a:ahLst/>
              <a:cxnLst/>
              <a:rect l="l" t="t" r="r" b="b"/>
              <a:pathLst>
                <a:path w="939" h="18047" extrusionOk="0">
                  <a:moveTo>
                    <a:pt x="0" y="1"/>
                  </a:moveTo>
                  <a:lnTo>
                    <a:pt x="0" y="18046"/>
                  </a:lnTo>
                  <a:lnTo>
                    <a:pt x="939" y="18046"/>
                  </a:lnTo>
                  <a:lnTo>
                    <a:pt x="939" y="1"/>
                  </a:lnTo>
                  <a:close/>
                </a:path>
              </a:pathLst>
            </a:custGeom>
            <a:solidFill>
              <a:srgbClr val="443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0"/>
            <p:cNvSpPr/>
            <p:nvPr/>
          </p:nvSpPr>
          <p:spPr>
            <a:xfrm>
              <a:off x="9392520" y="2882091"/>
              <a:ext cx="15094" cy="289790"/>
            </a:xfrm>
            <a:custGeom>
              <a:avLst/>
              <a:gdLst/>
              <a:ahLst/>
              <a:cxnLst/>
              <a:rect l="l" t="t" r="r" b="b"/>
              <a:pathLst>
                <a:path w="940" h="18047" extrusionOk="0">
                  <a:moveTo>
                    <a:pt x="1" y="1"/>
                  </a:moveTo>
                  <a:lnTo>
                    <a:pt x="1" y="18046"/>
                  </a:lnTo>
                  <a:lnTo>
                    <a:pt x="940" y="18046"/>
                  </a:lnTo>
                  <a:lnTo>
                    <a:pt x="940" y="1"/>
                  </a:lnTo>
                  <a:close/>
                </a:path>
              </a:pathLst>
            </a:custGeom>
            <a:solidFill>
              <a:srgbClr val="443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0"/>
            <p:cNvSpPr/>
            <p:nvPr/>
          </p:nvSpPr>
          <p:spPr>
            <a:xfrm>
              <a:off x="9338406" y="2882091"/>
              <a:ext cx="15094" cy="289790"/>
            </a:xfrm>
            <a:custGeom>
              <a:avLst/>
              <a:gdLst/>
              <a:ahLst/>
              <a:cxnLst/>
              <a:rect l="l" t="t" r="r" b="b"/>
              <a:pathLst>
                <a:path w="940" h="18047" extrusionOk="0">
                  <a:moveTo>
                    <a:pt x="1" y="1"/>
                  </a:moveTo>
                  <a:lnTo>
                    <a:pt x="1" y="18046"/>
                  </a:lnTo>
                  <a:lnTo>
                    <a:pt x="939" y="18046"/>
                  </a:lnTo>
                  <a:lnTo>
                    <a:pt x="939" y="1"/>
                  </a:lnTo>
                  <a:close/>
                </a:path>
              </a:pathLst>
            </a:custGeom>
            <a:solidFill>
              <a:srgbClr val="443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0"/>
            <p:cNvSpPr/>
            <p:nvPr/>
          </p:nvSpPr>
          <p:spPr>
            <a:xfrm>
              <a:off x="9182231" y="2880726"/>
              <a:ext cx="237025" cy="17824"/>
            </a:xfrm>
            <a:custGeom>
              <a:avLst/>
              <a:gdLst/>
              <a:ahLst/>
              <a:cxnLst/>
              <a:rect l="l" t="t" r="r" b="b"/>
              <a:pathLst>
                <a:path w="14761" h="1110" extrusionOk="0">
                  <a:moveTo>
                    <a:pt x="0" y="1"/>
                  </a:moveTo>
                  <a:lnTo>
                    <a:pt x="0" y="299"/>
                  </a:lnTo>
                  <a:cubicBezTo>
                    <a:pt x="0" y="768"/>
                    <a:pt x="384" y="1110"/>
                    <a:pt x="811" y="1110"/>
                  </a:cubicBezTo>
                  <a:lnTo>
                    <a:pt x="13993" y="1110"/>
                  </a:lnTo>
                  <a:cubicBezTo>
                    <a:pt x="14419" y="1110"/>
                    <a:pt x="14761" y="768"/>
                    <a:pt x="14761" y="299"/>
                  </a:cubicBezTo>
                  <a:lnTo>
                    <a:pt x="14761" y="1"/>
                  </a:lnTo>
                  <a:close/>
                </a:path>
              </a:pathLst>
            </a:custGeom>
            <a:solidFill>
              <a:srgbClr val="443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0"/>
            <p:cNvSpPr/>
            <p:nvPr/>
          </p:nvSpPr>
          <p:spPr>
            <a:xfrm>
              <a:off x="9182231" y="3152676"/>
              <a:ext cx="237025" cy="30172"/>
            </a:xfrm>
            <a:custGeom>
              <a:avLst/>
              <a:gdLst/>
              <a:ahLst/>
              <a:cxnLst/>
              <a:rect l="l" t="t" r="r" b="b"/>
              <a:pathLst>
                <a:path w="14761" h="1879" extrusionOk="0">
                  <a:moveTo>
                    <a:pt x="1024" y="1"/>
                  </a:moveTo>
                  <a:cubicBezTo>
                    <a:pt x="469" y="1"/>
                    <a:pt x="0" y="470"/>
                    <a:pt x="0" y="1025"/>
                  </a:cubicBezTo>
                  <a:lnTo>
                    <a:pt x="0" y="1878"/>
                  </a:lnTo>
                  <a:lnTo>
                    <a:pt x="14761" y="1878"/>
                  </a:lnTo>
                  <a:lnTo>
                    <a:pt x="14761" y="1025"/>
                  </a:lnTo>
                  <a:cubicBezTo>
                    <a:pt x="14761" y="470"/>
                    <a:pt x="14334" y="1"/>
                    <a:pt x="13737" y="1"/>
                  </a:cubicBezTo>
                  <a:close/>
                </a:path>
              </a:pathLst>
            </a:custGeom>
            <a:solidFill>
              <a:srgbClr val="443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0"/>
            <p:cNvSpPr/>
            <p:nvPr/>
          </p:nvSpPr>
          <p:spPr>
            <a:xfrm>
              <a:off x="9180175" y="2803313"/>
              <a:ext cx="254158" cy="68533"/>
            </a:xfrm>
            <a:custGeom>
              <a:avLst/>
              <a:gdLst/>
              <a:ahLst/>
              <a:cxnLst/>
              <a:rect l="l" t="t" r="r" b="b"/>
              <a:pathLst>
                <a:path w="15828" h="4268" extrusionOk="0">
                  <a:moveTo>
                    <a:pt x="7892" y="1"/>
                  </a:moveTo>
                  <a:cubicBezTo>
                    <a:pt x="3882" y="1"/>
                    <a:pt x="555" y="1835"/>
                    <a:pt x="0" y="4267"/>
                  </a:cubicBezTo>
                  <a:lnTo>
                    <a:pt x="15827" y="4267"/>
                  </a:lnTo>
                  <a:cubicBezTo>
                    <a:pt x="15230" y="1835"/>
                    <a:pt x="11902" y="1"/>
                    <a:pt x="7892" y="1"/>
                  </a:cubicBezTo>
                  <a:close/>
                </a:path>
              </a:pathLst>
            </a:custGeom>
            <a:solidFill>
              <a:srgbClr val="6650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0"/>
            <p:cNvSpPr/>
            <p:nvPr/>
          </p:nvSpPr>
          <p:spPr>
            <a:xfrm>
              <a:off x="9296624" y="2771118"/>
              <a:ext cx="20570" cy="35648"/>
            </a:xfrm>
            <a:custGeom>
              <a:avLst/>
              <a:gdLst/>
              <a:ahLst/>
              <a:cxnLst/>
              <a:rect l="l" t="t" r="r" b="b"/>
              <a:pathLst>
                <a:path w="1281" h="2220" extrusionOk="0">
                  <a:moveTo>
                    <a:pt x="640" y="1"/>
                  </a:moveTo>
                  <a:cubicBezTo>
                    <a:pt x="320" y="1"/>
                    <a:pt x="0" y="257"/>
                    <a:pt x="0" y="769"/>
                  </a:cubicBezTo>
                  <a:lnTo>
                    <a:pt x="0" y="2219"/>
                  </a:lnTo>
                  <a:lnTo>
                    <a:pt x="1280" y="2219"/>
                  </a:lnTo>
                  <a:lnTo>
                    <a:pt x="1280" y="769"/>
                  </a:lnTo>
                  <a:cubicBezTo>
                    <a:pt x="1280" y="257"/>
                    <a:pt x="960" y="1"/>
                    <a:pt x="640" y="1"/>
                  </a:cubicBezTo>
                  <a:close/>
                </a:path>
              </a:pathLst>
            </a:custGeom>
            <a:solidFill>
              <a:srgbClr val="6650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0"/>
            <p:cNvSpPr/>
            <p:nvPr/>
          </p:nvSpPr>
          <p:spPr>
            <a:xfrm>
              <a:off x="9141124" y="2856062"/>
              <a:ext cx="319239" cy="28791"/>
            </a:xfrm>
            <a:custGeom>
              <a:avLst/>
              <a:gdLst/>
              <a:ahLst/>
              <a:cxnLst/>
              <a:rect l="l" t="t" r="r" b="b"/>
              <a:pathLst>
                <a:path w="19881" h="1793" extrusionOk="0">
                  <a:moveTo>
                    <a:pt x="1707" y="1"/>
                  </a:moveTo>
                  <a:cubicBezTo>
                    <a:pt x="1" y="1"/>
                    <a:pt x="1" y="1793"/>
                    <a:pt x="1707" y="1793"/>
                  </a:cubicBezTo>
                  <a:lnTo>
                    <a:pt x="18217" y="1793"/>
                  </a:lnTo>
                  <a:cubicBezTo>
                    <a:pt x="19880" y="1793"/>
                    <a:pt x="19880" y="1"/>
                    <a:pt x="18217" y="1"/>
                  </a:cubicBezTo>
                  <a:close/>
                </a:path>
              </a:pathLst>
            </a:custGeom>
            <a:solidFill>
              <a:srgbClr val="6650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0"/>
            <p:cNvSpPr/>
            <p:nvPr/>
          </p:nvSpPr>
          <p:spPr>
            <a:xfrm>
              <a:off x="9152091" y="3174611"/>
              <a:ext cx="301415" cy="30156"/>
            </a:xfrm>
            <a:custGeom>
              <a:avLst/>
              <a:gdLst/>
              <a:ahLst/>
              <a:cxnLst/>
              <a:rect l="l" t="t" r="r" b="b"/>
              <a:pathLst>
                <a:path w="18771" h="1878" extrusionOk="0">
                  <a:moveTo>
                    <a:pt x="1024" y="0"/>
                  </a:moveTo>
                  <a:cubicBezTo>
                    <a:pt x="0" y="0"/>
                    <a:pt x="0" y="1877"/>
                    <a:pt x="1024" y="1877"/>
                  </a:cubicBezTo>
                  <a:lnTo>
                    <a:pt x="17534" y="1877"/>
                  </a:lnTo>
                  <a:cubicBezTo>
                    <a:pt x="18771" y="1877"/>
                    <a:pt x="18771" y="0"/>
                    <a:pt x="17534" y="0"/>
                  </a:cubicBezTo>
                  <a:close/>
                </a:path>
              </a:pathLst>
            </a:custGeom>
            <a:solidFill>
              <a:srgbClr val="6650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0"/>
            <p:cNvSpPr/>
            <p:nvPr/>
          </p:nvSpPr>
          <p:spPr>
            <a:xfrm>
              <a:off x="9215101" y="2803281"/>
              <a:ext cx="197989" cy="42584"/>
            </a:xfrm>
            <a:custGeom>
              <a:avLst/>
              <a:gdLst/>
              <a:ahLst/>
              <a:cxnLst/>
              <a:rect l="l" t="t" r="r" b="b"/>
              <a:pathLst>
                <a:path w="12330" h="2652" extrusionOk="0">
                  <a:moveTo>
                    <a:pt x="5486" y="0"/>
                  </a:moveTo>
                  <a:cubicBezTo>
                    <a:pt x="3561" y="0"/>
                    <a:pt x="1683" y="512"/>
                    <a:pt x="1" y="1496"/>
                  </a:cubicBezTo>
                  <a:cubicBezTo>
                    <a:pt x="2270" y="2266"/>
                    <a:pt x="4655" y="2651"/>
                    <a:pt x="7010" y="2651"/>
                  </a:cubicBezTo>
                  <a:cubicBezTo>
                    <a:pt x="7134" y="2651"/>
                    <a:pt x="7257" y="2650"/>
                    <a:pt x="7381" y="2648"/>
                  </a:cubicBezTo>
                  <a:cubicBezTo>
                    <a:pt x="9045" y="2648"/>
                    <a:pt x="10709" y="2477"/>
                    <a:pt x="12330" y="2179"/>
                  </a:cubicBezTo>
                  <a:cubicBezTo>
                    <a:pt x="10879" y="856"/>
                    <a:pt x="8490" y="3"/>
                    <a:pt x="5717" y="3"/>
                  </a:cubicBezTo>
                  <a:cubicBezTo>
                    <a:pt x="5640" y="1"/>
                    <a:pt x="5563" y="0"/>
                    <a:pt x="5486" y="0"/>
                  </a:cubicBezTo>
                  <a:close/>
                </a:path>
              </a:pathLst>
            </a:custGeom>
            <a:solidFill>
              <a:srgbClr val="8C68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0"/>
            <p:cNvSpPr/>
            <p:nvPr/>
          </p:nvSpPr>
          <p:spPr>
            <a:xfrm>
              <a:off x="9150710" y="2856062"/>
              <a:ext cx="300741" cy="14516"/>
            </a:xfrm>
            <a:custGeom>
              <a:avLst/>
              <a:gdLst/>
              <a:ahLst/>
              <a:cxnLst/>
              <a:rect l="l" t="t" r="r" b="b"/>
              <a:pathLst>
                <a:path w="18729" h="904" extrusionOk="0">
                  <a:moveTo>
                    <a:pt x="1110" y="1"/>
                  </a:moveTo>
                  <a:cubicBezTo>
                    <a:pt x="683" y="1"/>
                    <a:pt x="257" y="129"/>
                    <a:pt x="1" y="470"/>
                  </a:cubicBezTo>
                  <a:cubicBezTo>
                    <a:pt x="231" y="738"/>
                    <a:pt x="598" y="903"/>
                    <a:pt x="979" y="903"/>
                  </a:cubicBezTo>
                  <a:cubicBezTo>
                    <a:pt x="1023" y="903"/>
                    <a:pt x="1066" y="901"/>
                    <a:pt x="1110" y="897"/>
                  </a:cubicBezTo>
                  <a:lnTo>
                    <a:pt x="17620" y="897"/>
                  </a:lnTo>
                  <a:cubicBezTo>
                    <a:pt x="17659" y="901"/>
                    <a:pt x="17698" y="903"/>
                    <a:pt x="17738" y="903"/>
                  </a:cubicBezTo>
                  <a:cubicBezTo>
                    <a:pt x="18089" y="903"/>
                    <a:pt x="18461" y="738"/>
                    <a:pt x="18729" y="470"/>
                  </a:cubicBezTo>
                  <a:cubicBezTo>
                    <a:pt x="18430" y="129"/>
                    <a:pt x="18004" y="1"/>
                    <a:pt x="17620" y="1"/>
                  </a:cubicBezTo>
                  <a:close/>
                </a:path>
              </a:pathLst>
            </a:custGeom>
            <a:solidFill>
              <a:srgbClr val="8C68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0"/>
            <p:cNvSpPr/>
            <p:nvPr/>
          </p:nvSpPr>
          <p:spPr>
            <a:xfrm>
              <a:off x="9158257" y="3174498"/>
              <a:ext cx="289083" cy="13826"/>
            </a:xfrm>
            <a:custGeom>
              <a:avLst/>
              <a:gdLst/>
              <a:ahLst/>
              <a:cxnLst/>
              <a:rect l="l" t="t" r="r" b="b"/>
              <a:pathLst>
                <a:path w="18003" h="861" extrusionOk="0">
                  <a:moveTo>
                    <a:pt x="17253" y="1"/>
                  </a:moveTo>
                  <a:cubicBezTo>
                    <a:pt x="17219" y="1"/>
                    <a:pt x="17184" y="3"/>
                    <a:pt x="17150" y="7"/>
                  </a:cubicBezTo>
                  <a:lnTo>
                    <a:pt x="640" y="7"/>
                  </a:lnTo>
                  <a:cubicBezTo>
                    <a:pt x="341" y="7"/>
                    <a:pt x="85" y="178"/>
                    <a:pt x="0" y="434"/>
                  </a:cubicBezTo>
                  <a:cubicBezTo>
                    <a:pt x="85" y="690"/>
                    <a:pt x="341" y="860"/>
                    <a:pt x="640" y="860"/>
                  </a:cubicBezTo>
                  <a:lnTo>
                    <a:pt x="17150" y="860"/>
                  </a:lnTo>
                  <a:cubicBezTo>
                    <a:pt x="17491" y="860"/>
                    <a:pt x="17790" y="690"/>
                    <a:pt x="18003" y="434"/>
                  </a:cubicBezTo>
                  <a:cubicBezTo>
                    <a:pt x="17811" y="166"/>
                    <a:pt x="17551" y="1"/>
                    <a:pt x="17253" y="1"/>
                  </a:cubicBezTo>
                  <a:close/>
                </a:path>
              </a:pathLst>
            </a:custGeom>
            <a:solidFill>
              <a:srgbClr val="8C68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0"/>
            <p:cNvSpPr/>
            <p:nvPr/>
          </p:nvSpPr>
          <p:spPr>
            <a:xfrm>
              <a:off x="9187016" y="3174611"/>
              <a:ext cx="79485" cy="13713"/>
            </a:xfrm>
            <a:custGeom>
              <a:avLst/>
              <a:gdLst/>
              <a:ahLst/>
              <a:cxnLst/>
              <a:rect l="l" t="t" r="r" b="b"/>
              <a:pathLst>
                <a:path w="4950" h="854" extrusionOk="0">
                  <a:moveTo>
                    <a:pt x="214" y="0"/>
                  </a:moveTo>
                  <a:cubicBezTo>
                    <a:pt x="129" y="0"/>
                    <a:pt x="86" y="171"/>
                    <a:pt x="43" y="427"/>
                  </a:cubicBezTo>
                  <a:cubicBezTo>
                    <a:pt x="1" y="640"/>
                    <a:pt x="129" y="853"/>
                    <a:pt x="214" y="853"/>
                  </a:cubicBezTo>
                  <a:lnTo>
                    <a:pt x="4693" y="853"/>
                  </a:lnTo>
                  <a:cubicBezTo>
                    <a:pt x="4821" y="853"/>
                    <a:pt x="4907" y="640"/>
                    <a:pt x="4949" y="427"/>
                  </a:cubicBezTo>
                  <a:cubicBezTo>
                    <a:pt x="4907" y="171"/>
                    <a:pt x="4821" y="0"/>
                    <a:pt x="4693" y="0"/>
                  </a:cubicBezTo>
                  <a:close/>
                </a:path>
              </a:pathLst>
            </a:custGeom>
            <a:solidFill>
              <a:srgbClr val="B593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0"/>
            <p:cNvSpPr/>
            <p:nvPr/>
          </p:nvSpPr>
          <p:spPr>
            <a:xfrm>
              <a:off x="9277436" y="3031426"/>
              <a:ext cx="40433" cy="80175"/>
            </a:xfrm>
            <a:custGeom>
              <a:avLst/>
              <a:gdLst/>
              <a:ahLst/>
              <a:cxnLst/>
              <a:rect l="l" t="t" r="r" b="b"/>
              <a:pathLst>
                <a:path w="2518" h="4993" extrusionOk="0">
                  <a:moveTo>
                    <a:pt x="2219" y="1"/>
                  </a:moveTo>
                  <a:lnTo>
                    <a:pt x="598" y="172"/>
                  </a:lnTo>
                  <a:cubicBezTo>
                    <a:pt x="385" y="172"/>
                    <a:pt x="214" y="342"/>
                    <a:pt x="172" y="556"/>
                  </a:cubicBezTo>
                  <a:cubicBezTo>
                    <a:pt x="129" y="1665"/>
                    <a:pt x="44" y="2817"/>
                    <a:pt x="1" y="3840"/>
                  </a:cubicBezTo>
                  <a:cubicBezTo>
                    <a:pt x="257" y="4523"/>
                    <a:pt x="641" y="4992"/>
                    <a:pt x="1068" y="4992"/>
                  </a:cubicBezTo>
                  <a:cubicBezTo>
                    <a:pt x="1835" y="4992"/>
                    <a:pt x="2518" y="3371"/>
                    <a:pt x="2518" y="1323"/>
                  </a:cubicBezTo>
                  <a:cubicBezTo>
                    <a:pt x="2518" y="897"/>
                    <a:pt x="2475" y="428"/>
                    <a:pt x="2390" y="1"/>
                  </a:cubicBezTo>
                  <a:close/>
                </a:path>
              </a:pathLst>
            </a:custGeom>
            <a:solidFill>
              <a:srgbClr val="F7D8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0"/>
            <p:cNvSpPr/>
            <p:nvPr/>
          </p:nvSpPr>
          <p:spPr>
            <a:xfrm>
              <a:off x="9277436" y="2974582"/>
              <a:ext cx="40433" cy="47900"/>
            </a:xfrm>
            <a:custGeom>
              <a:avLst/>
              <a:gdLst/>
              <a:ahLst/>
              <a:cxnLst/>
              <a:rect l="l" t="t" r="r" b="b"/>
              <a:pathLst>
                <a:path w="2518" h="2983" extrusionOk="0">
                  <a:moveTo>
                    <a:pt x="1409" y="0"/>
                  </a:moveTo>
                  <a:cubicBezTo>
                    <a:pt x="684" y="0"/>
                    <a:pt x="86" y="1024"/>
                    <a:pt x="1" y="2346"/>
                  </a:cubicBezTo>
                  <a:cubicBezTo>
                    <a:pt x="214" y="2645"/>
                    <a:pt x="556" y="2858"/>
                    <a:pt x="940" y="2944"/>
                  </a:cubicBezTo>
                  <a:cubicBezTo>
                    <a:pt x="1039" y="2970"/>
                    <a:pt x="1134" y="2982"/>
                    <a:pt x="1223" y="2982"/>
                  </a:cubicBezTo>
                  <a:cubicBezTo>
                    <a:pt x="2013" y="2982"/>
                    <a:pt x="2403" y="2020"/>
                    <a:pt x="2518" y="1024"/>
                  </a:cubicBezTo>
                  <a:cubicBezTo>
                    <a:pt x="2219" y="384"/>
                    <a:pt x="1835" y="0"/>
                    <a:pt x="1409" y="0"/>
                  </a:cubicBezTo>
                  <a:close/>
                </a:path>
              </a:pathLst>
            </a:custGeom>
            <a:solidFill>
              <a:srgbClr val="FFA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0"/>
            <p:cNvSpPr/>
            <p:nvPr/>
          </p:nvSpPr>
          <p:spPr>
            <a:xfrm>
              <a:off x="9284983" y="2993065"/>
              <a:ext cx="24680" cy="28582"/>
            </a:xfrm>
            <a:custGeom>
              <a:avLst/>
              <a:gdLst/>
              <a:ahLst/>
              <a:cxnLst/>
              <a:rect l="l" t="t" r="r" b="b"/>
              <a:pathLst>
                <a:path w="1537" h="1780" extrusionOk="0">
                  <a:moveTo>
                    <a:pt x="853" y="1"/>
                  </a:moveTo>
                  <a:cubicBezTo>
                    <a:pt x="427" y="1"/>
                    <a:pt x="86" y="598"/>
                    <a:pt x="0" y="1409"/>
                  </a:cubicBezTo>
                  <a:cubicBezTo>
                    <a:pt x="171" y="1579"/>
                    <a:pt x="384" y="1707"/>
                    <a:pt x="598" y="1750"/>
                  </a:cubicBezTo>
                  <a:cubicBezTo>
                    <a:pt x="667" y="1770"/>
                    <a:pt x="732" y="1779"/>
                    <a:pt x="793" y="1779"/>
                  </a:cubicBezTo>
                  <a:cubicBezTo>
                    <a:pt x="1252" y="1779"/>
                    <a:pt x="1461" y="1239"/>
                    <a:pt x="1536" y="598"/>
                  </a:cubicBezTo>
                  <a:cubicBezTo>
                    <a:pt x="1365" y="214"/>
                    <a:pt x="1152" y="1"/>
                    <a:pt x="853" y="1"/>
                  </a:cubicBezTo>
                  <a:close/>
                </a:path>
              </a:pathLst>
            </a:custGeom>
            <a:solidFill>
              <a:srgbClr val="F2D3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0"/>
            <p:cNvSpPr/>
            <p:nvPr/>
          </p:nvSpPr>
          <p:spPr>
            <a:xfrm>
              <a:off x="9278817" y="3075279"/>
              <a:ext cx="26736" cy="19189"/>
            </a:xfrm>
            <a:custGeom>
              <a:avLst/>
              <a:gdLst/>
              <a:ahLst/>
              <a:cxnLst/>
              <a:rect l="l" t="t" r="r" b="b"/>
              <a:pathLst>
                <a:path w="1665" h="1195" extrusionOk="0">
                  <a:moveTo>
                    <a:pt x="0" y="0"/>
                  </a:moveTo>
                  <a:lnTo>
                    <a:pt x="0" y="0"/>
                  </a:lnTo>
                  <a:cubicBezTo>
                    <a:pt x="86" y="683"/>
                    <a:pt x="427" y="1195"/>
                    <a:pt x="854" y="1195"/>
                  </a:cubicBezTo>
                  <a:cubicBezTo>
                    <a:pt x="1237" y="1195"/>
                    <a:pt x="1579" y="726"/>
                    <a:pt x="1664" y="128"/>
                  </a:cubicBezTo>
                  <a:lnTo>
                    <a:pt x="1664" y="128"/>
                  </a:lnTo>
                  <a:cubicBezTo>
                    <a:pt x="1493" y="384"/>
                    <a:pt x="1195" y="555"/>
                    <a:pt x="854" y="555"/>
                  </a:cubicBezTo>
                  <a:cubicBezTo>
                    <a:pt x="512" y="512"/>
                    <a:pt x="171" y="342"/>
                    <a:pt x="0" y="0"/>
                  </a:cubicBezTo>
                  <a:close/>
                </a:path>
              </a:pathLst>
            </a:custGeom>
            <a:solidFill>
              <a:srgbClr val="EAC5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0"/>
            <p:cNvSpPr/>
            <p:nvPr/>
          </p:nvSpPr>
          <p:spPr>
            <a:xfrm>
              <a:off x="9293879" y="3036918"/>
              <a:ext cx="26045" cy="20586"/>
            </a:xfrm>
            <a:custGeom>
              <a:avLst/>
              <a:gdLst/>
              <a:ahLst/>
              <a:cxnLst/>
              <a:rect l="l" t="t" r="r" b="b"/>
              <a:pathLst>
                <a:path w="1622" h="1282" extrusionOk="0">
                  <a:moveTo>
                    <a:pt x="1579" y="0"/>
                  </a:moveTo>
                  <a:lnTo>
                    <a:pt x="1579" y="0"/>
                  </a:lnTo>
                  <a:cubicBezTo>
                    <a:pt x="1451" y="299"/>
                    <a:pt x="1195" y="555"/>
                    <a:pt x="897" y="726"/>
                  </a:cubicBezTo>
                  <a:cubicBezTo>
                    <a:pt x="802" y="753"/>
                    <a:pt x="699" y="767"/>
                    <a:pt x="596" y="767"/>
                  </a:cubicBezTo>
                  <a:cubicBezTo>
                    <a:pt x="372" y="767"/>
                    <a:pt x="147" y="701"/>
                    <a:pt x="1" y="555"/>
                  </a:cubicBezTo>
                  <a:lnTo>
                    <a:pt x="1" y="555"/>
                  </a:lnTo>
                  <a:cubicBezTo>
                    <a:pt x="141" y="976"/>
                    <a:pt x="455" y="1282"/>
                    <a:pt x="776" y="1282"/>
                  </a:cubicBezTo>
                  <a:cubicBezTo>
                    <a:pt x="845" y="1282"/>
                    <a:pt x="914" y="1268"/>
                    <a:pt x="982" y="1237"/>
                  </a:cubicBezTo>
                  <a:cubicBezTo>
                    <a:pt x="1409" y="981"/>
                    <a:pt x="1622" y="512"/>
                    <a:pt x="1579" y="0"/>
                  </a:cubicBezTo>
                  <a:close/>
                </a:path>
              </a:pathLst>
            </a:custGeom>
            <a:solidFill>
              <a:srgbClr val="EAC5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0"/>
            <p:cNvSpPr/>
            <p:nvPr/>
          </p:nvSpPr>
          <p:spPr>
            <a:xfrm>
              <a:off x="9208934" y="2856062"/>
              <a:ext cx="85651" cy="14404"/>
            </a:xfrm>
            <a:custGeom>
              <a:avLst/>
              <a:gdLst/>
              <a:ahLst/>
              <a:cxnLst/>
              <a:rect l="l" t="t" r="r" b="b"/>
              <a:pathLst>
                <a:path w="5334" h="897" extrusionOk="0">
                  <a:moveTo>
                    <a:pt x="300" y="1"/>
                  </a:moveTo>
                  <a:cubicBezTo>
                    <a:pt x="129" y="1"/>
                    <a:pt x="44" y="214"/>
                    <a:pt x="1" y="470"/>
                  </a:cubicBezTo>
                  <a:cubicBezTo>
                    <a:pt x="44" y="726"/>
                    <a:pt x="129" y="897"/>
                    <a:pt x="300" y="897"/>
                  </a:cubicBezTo>
                  <a:lnTo>
                    <a:pt x="5035" y="897"/>
                  </a:lnTo>
                  <a:cubicBezTo>
                    <a:pt x="5163" y="897"/>
                    <a:pt x="5291" y="726"/>
                    <a:pt x="5334" y="470"/>
                  </a:cubicBezTo>
                  <a:cubicBezTo>
                    <a:pt x="5291" y="214"/>
                    <a:pt x="5163" y="1"/>
                    <a:pt x="5035" y="1"/>
                  </a:cubicBezTo>
                  <a:close/>
                </a:path>
              </a:pathLst>
            </a:custGeom>
            <a:solidFill>
              <a:srgbClr val="B593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0"/>
            <p:cNvSpPr/>
            <p:nvPr/>
          </p:nvSpPr>
          <p:spPr>
            <a:xfrm>
              <a:off x="9312377" y="2856062"/>
              <a:ext cx="52765" cy="14404"/>
            </a:xfrm>
            <a:custGeom>
              <a:avLst/>
              <a:gdLst/>
              <a:ahLst/>
              <a:cxnLst/>
              <a:rect l="l" t="t" r="r" b="b"/>
              <a:pathLst>
                <a:path w="3286" h="897" extrusionOk="0">
                  <a:moveTo>
                    <a:pt x="214" y="1"/>
                  </a:moveTo>
                  <a:cubicBezTo>
                    <a:pt x="129" y="1"/>
                    <a:pt x="86" y="214"/>
                    <a:pt x="43" y="470"/>
                  </a:cubicBezTo>
                  <a:cubicBezTo>
                    <a:pt x="1" y="726"/>
                    <a:pt x="129" y="897"/>
                    <a:pt x="214" y="897"/>
                  </a:cubicBezTo>
                  <a:lnTo>
                    <a:pt x="3072" y="897"/>
                  </a:lnTo>
                  <a:cubicBezTo>
                    <a:pt x="3158" y="897"/>
                    <a:pt x="3243" y="726"/>
                    <a:pt x="3243" y="470"/>
                  </a:cubicBezTo>
                  <a:cubicBezTo>
                    <a:pt x="3286" y="214"/>
                    <a:pt x="3158" y="1"/>
                    <a:pt x="3072" y="1"/>
                  </a:cubicBezTo>
                  <a:close/>
                </a:path>
              </a:pathLst>
            </a:custGeom>
            <a:solidFill>
              <a:srgbClr val="B593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0"/>
            <p:cNvSpPr/>
            <p:nvPr/>
          </p:nvSpPr>
          <p:spPr>
            <a:xfrm>
              <a:off x="9339097" y="2819499"/>
              <a:ext cx="47289" cy="17422"/>
            </a:xfrm>
            <a:custGeom>
              <a:avLst/>
              <a:gdLst/>
              <a:ahLst/>
              <a:cxnLst/>
              <a:rect l="l" t="t" r="r" b="b"/>
              <a:pathLst>
                <a:path w="2945" h="1085" extrusionOk="0">
                  <a:moveTo>
                    <a:pt x="845" y="1"/>
                  </a:moveTo>
                  <a:cubicBezTo>
                    <a:pt x="387" y="1"/>
                    <a:pt x="73" y="96"/>
                    <a:pt x="43" y="273"/>
                  </a:cubicBezTo>
                  <a:cubicBezTo>
                    <a:pt x="0" y="529"/>
                    <a:pt x="555" y="870"/>
                    <a:pt x="1366" y="998"/>
                  </a:cubicBezTo>
                  <a:cubicBezTo>
                    <a:pt x="1644" y="1057"/>
                    <a:pt x="1907" y="1085"/>
                    <a:pt x="2134" y="1085"/>
                  </a:cubicBezTo>
                  <a:cubicBezTo>
                    <a:pt x="2569" y="1085"/>
                    <a:pt x="2873" y="981"/>
                    <a:pt x="2901" y="785"/>
                  </a:cubicBezTo>
                  <a:cubicBezTo>
                    <a:pt x="2944" y="529"/>
                    <a:pt x="2347" y="230"/>
                    <a:pt x="1536" y="59"/>
                  </a:cubicBezTo>
                  <a:cubicBezTo>
                    <a:pt x="1285" y="20"/>
                    <a:pt x="1051" y="1"/>
                    <a:pt x="845" y="1"/>
                  </a:cubicBezTo>
                  <a:close/>
                </a:path>
              </a:pathLst>
            </a:custGeom>
            <a:solidFill>
              <a:srgbClr val="B593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0"/>
            <p:cNvSpPr/>
            <p:nvPr/>
          </p:nvSpPr>
          <p:spPr>
            <a:xfrm>
              <a:off x="9306901" y="2808805"/>
              <a:ext cx="30846" cy="10293"/>
            </a:xfrm>
            <a:custGeom>
              <a:avLst/>
              <a:gdLst/>
              <a:ahLst/>
              <a:cxnLst/>
              <a:rect l="l" t="t" r="r" b="b"/>
              <a:pathLst>
                <a:path w="1921" h="641" extrusionOk="0">
                  <a:moveTo>
                    <a:pt x="939" y="0"/>
                  </a:moveTo>
                  <a:cubicBezTo>
                    <a:pt x="384" y="0"/>
                    <a:pt x="0" y="171"/>
                    <a:pt x="0" y="342"/>
                  </a:cubicBezTo>
                  <a:cubicBezTo>
                    <a:pt x="0" y="512"/>
                    <a:pt x="427" y="640"/>
                    <a:pt x="939" y="640"/>
                  </a:cubicBezTo>
                  <a:cubicBezTo>
                    <a:pt x="1494" y="640"/>
                    <a:pt x="1920" y="469"/>
                    <a:pt x="1920" y="299"/>
                  </a:cubicBezTo>
                  <a:cubicBezTo>
                    <a:pt x="1920" y="128"/>
                    <a:pt x="1451" y="0"/>
                    <a:pt x="939" y="0"/>
                  </a:cubicBezTo>
                  <a:close/>
                </a:path>
              </a:pathLst>
            </a:custGeom>
            <a:solidFill>
              <a:srgbClr val="B593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8" name="Google Shape;1528;p40"/>
          <p:cNvGrpSpPr/>
          <p:nvPr/>
        </p:nvGrpSpPr>
        <p:grpSpPr>
          <a:xfrm>
            <a:off x="8795641" y="5471382"/>
            <a:ext cx="1060220" cy="535524"/>
            <a:chOff x="760658" y="4632187"/>
            <a:chExt cx="795165" cy="401643"/>
          </a:xfrm>
        </p:grpSpPr>
        <p:sp>
          <p:nvSpPr>
            <p:cNvPr id="1529" name="Google Shape;1529;p40"/>
            <p:cNvSpPr/>
            <p:nvPr/>
          </p:nvSpPr>
          <p:spPr>
            <a:xfrm>
              <a:off x="932345" y="4784242"/>
              <a:ext cx="301263" cy="21157"/>
            </a:xfrm>
            <a:custGeom>
              <a:avLst/>
              <a:gdLst/>
              <a:ahLst/>
              <a:cxnLst/>
              <a:rect l="l" t="t" r="r" b="b"/>
              <a:pathLst>
                <a:path w="4343" h="305" extrusionOk="0">
                  <a:moveTo>
                    <a:pt x="85" y="0"/>
                  </a:moveTo>
                  <a:cubicBezTo>
                    <a:pt x="43" y="0"/>
                    <a:pt x="1" y="63"/>
                    <a:pt x="1" y="147"/>
                  </a:cubicBezTo>
                  <a:cubicBezTo>
                    <a:pt x="1" y="231"/>
                    <a:pt x="43" y="304"/>
                    <a:pt x="85" y="304"/>
                  </a:cubicBezTo>
                  <a:lnTo>
                    <a:pt x="4342" y="304"/>
                  </a:lnTo>
                  <a:lnTo>
                    <a:pt x="43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30" name="Google Shape;1530;p40"/>
            <p:cNvGrpSpPr/>
            <p:nvPr/>
          </p:nvGrpSpPr>
          <p:grpSpPr>
            <a:xfrm>
              <a:off x="932345" y="4632187"/>
              <a:ext cx="623479" cy="173211"/>
              <a:chOff x="932345" y="4632187"/>
              <a:chExt cx="623479" cy="173211"/>
            </a:xfrm>
          </p:grpSpPr>
          <p:sp>
            <p:nvSpPr>
              <p:cNvPr id="1531" name="Google Shape;1531;p40"/>
              <p:cNvSpPr/>
              <p:nvPr/>
            </p:nvSpPr>
            <p:spPr>
              <a:xfrm>
                <a:off x="949826" y="4642384"/>
                <a:ext cx="312847" cy="153510"/>
              </a:xfrm>
              <a:custGeom>
                <a:avLst/>
                <a:gdLst/>
                <a:ahLst/>
                <a:cxnLst/>
                <a:rect l="l" t="t" r="r" b="b"/>
                <a:pathLst>
                  <a:path w="4510" h="2213" extrusionOk="0">
                    <a:moveTo>
                      <a:pt x="0" y="0"/>
                    </a:moveTo>
                    <a:cubicBezTo>
                      <a:pt x="483" y="588"/>
                      <a:pt x="462" y="1657"/>
                      <a:pt x="0" y="2213"/>
                    </a:cubicBezTo>
                    <a:lnTo>
                      <a:pt x="4237" y="2213"/>
                    </a:lnTo>
                    <a:cubicBezTo>
                      <a:pt x="4510" y="2213"/>
                      <a:pt x="4510" y="0"/>
                      <a:pt x="4237" y="0"/>
                    </a:cubicBezTo>
                    <a:close/>
                  </a:path>
                </a:pathLst>
              </a:custGeom>
              <a:solidFill>
                <a:srgbClr val="E2C19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2" name="Google Shape;1532;p40"/>
              <p:cNvSpPr/>
              <p:nvPr/>
            </p:nvSpPr>
            <p:spPr>
              <a:xfrm>
                <a:off x="1194974" y="4632187"/>
                <a:ext cx="360850" cy="173211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2497" extrusionOk="0">
                    <a:moveTo>
                      <a:pt x="126" y="1"/>
                    </a:moveTo>
                    <a:cubicBezTo>
                      <a:pt x="53" y="1"/>
                      <a:pt x="0" y="74"/>
                      <a:pt x="11" y="147"/>
                    </a:cubicBezTo>
                    <a:cubicBezTo>
                      <a:pt x="0" y="221"/>
                      <a:pt x="53" y="284"/>
                      <a:pt x="126" y="294"/>
                    </a:cubicBezTo>
                    <a:lnTo>
                      <a:pt x="262" y="294"/>
                    </a:lnTo>
                    <a:cubicBezTo>
                      <a:pt x="619" y="294"/>
                      <a:pt x="619" y="2192"/>
                      <a:pt x="262" y="2192"/>
                    </a:cubicBezTo>
                    <a:lnTo>
                      <a:pt x="126" y="2192"/>
                    </a:lnTo>
                    <a:cubicBezTo>
                      <a:pt x="53" y="2203"/>
                      <a:pt x="0" y="2266"/>
                      <a:pt x="11" y="2339"/>
                    </a:cubicBezTo>
                    <a:cubicBezTo>
                      <a:pt x="0" y="2412"/>
                      <a:pt x="53" y="2486"/>
                      <a:pt x="126" y="2496"/>
                    </a:cubicBezTo>
                    <a:lnTo>
                      <a:pt x="4258" y="2496"/>
                    </a:lnTo>
                    <a:cubicBezTo>
                      <a:pt x="5202" y="2496"/>
                      <a:pt x="5202" y="1"/>
                      <a:pt x="42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3" name="Google Shape;1533;p40"/>
              <p:cNvSpPr/>
              <p:nvPr/>
            </p:nvSpPr>
            <p:spPr>
              <a:xfrm>
                <a:off x="932345" y="4632187"/>
                <a:ext cx="301263" cy="20463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295" extrusionOk="0">
                    <a:moveTo>
                      <a:pt x="85" y="1"/>
                    </a:moveTo>
                    <a:cubicBezTo>
                      <a:pt x="43" y="1"/>
                      <a:pt x="1" y="63"/>
                      <a:pt x="1" y="147"/>
                    </a:cubicBezTo>
                    <a:cubicBezTo>
                      <a:pt x="1" y="231"/>
                      <a:pt x="43" y="294"/>
                      <a:pt x="85" y="294"/>
                    </a:cubicBezTo>
                    <a:lnTo>
                      <a:pt x="4342" y="294"/>
                    </a:lnTo>
                    <a:lnTo>
                      <a:pt x="43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4" name="Google Shape;1534;p40"/>
              <p:cNvSpPr/>
              <p:nvPr/>
            </p:nvSpPr>
            <p:spPr>
              <a:xfrm>
                <a:off x="963630" y="4696214"/>
                <a:ext cx="211016" cy="79773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1150" extrusionOk="0">
                    <a:moveTo>
                      <a:pt x="127" y="0"/>
                    </a:moveTo>
                    <a:cubicBezTo>
                      <a:pt x="189" y="367"/>
                      <a:pt x="147" y="745"/>
                      <a:pt x="1" y="1091"/>
                    </a:cubicBezTo>
                    <a:lnTo>
                      <a:pt x="231" y="1112"/>
                    </a:lnTo>
                    <a:cubicBezTo>
                      <a:pt x="570" y="1138"/>
                      <a:pt x="896" y="1150"/>
                      <a:pt x="1197" y="1150"/>
                    </a:cubicBezTo>
                    <a:cubicBezTo>
                      <a:pt x="2247" y="1150"/>
                      <a:pt x="3004" y="1002"/>
                      <a:pt x="3021" y="766"/>
                    </a:cubicBezTo>
                    <a:cubicBezTo>
                      <a:pt x="3042" y="462"/>
                      <a:pt x="1836" y="126"/>
                      <a:pt x="315" y="11"/>
                    </a:cubicBez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F4E4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5" name="Google Shape;1535;p40"/>
              <p:cNvSpPr/>
              <p:nvPr/>
            </p:nvSpPr>
            <p:spPr>
              <a:xfrm>
                <a:off x="1043681" y="4671449"/>
                <a:ext cx="157187" cy="6659"/>
              </a:xfrm>
              <a:custGeom>
                <a:avLst/>
                <a:gdLst/>
                <a:ahLst/>
                <a:cxnLst/>
                <a:rect l="l" t="t" r="r" b="b"/>
                <a:pathLst>
                  <a:path w="2266" h="96" extrusionOk="0">
                    <a:moveTo>
                      <a:pt x="1133" y="1"/>
                    </a:moveTo>
                    <a:cubicBezTo>
                      <a:pt x="504" y="1"/>
                      <a:pt x="0" y="22"/>
                      <a:pt x="0" y="53"/>
                    </a:cubicBezTo>
                    <a:cubicBezTo>
                      <a:pt x="0" y="74"/>
                      <a:pt x="504" y="95"/>
                      <a:pt x="1133" y="95"/>
                    </a:cubicBezTo>
                    <a:cubicBezTo>
                      <a:pt x="1751" y="95"/>
                      <a:pt x="2265" y="74"/>
                      <a:pt x="2265" y="53"/>
                    </a:cubicBezTo>
                    <a:cubicBezTo>
                      <a:pt x="2265" y="22"/>
                      <a:pt x="1751" y="1"/>
                      <a:pt x="1133" y="1"/>
                    </a:cubicBezTo>
                    <a:close/>
                  </a:path>
                </a:pathLst>
              </a:custGeom>
              <a:solidFill>
                <a:srgbClr val="CEA97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6" name="Google Shape;1536;p40"/>
              <p:cNvSpPr/>
              <p:nvPr/>
            </p:nvSpPr>
            <p:spPr>
              <a:xfrm>
                <a:off x="1008026" y="4730413"/>
                <a:ext cx="203039" cy="4440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64" extrusionOk="0">
                    <a:moveTo>
                      <a:pt x="1458" y="0"/>
                    </a:moveTo>
                    <a:cubicBezTo>
                      <a:pt x="650" y="0"/>
                      <a:pt x="0" y="11"/>
                      <a:pt x="0" y="32"/>
                    </a:cubicBezTo>
                    <a:cubicBezTo>
                      <a:pt x="0" y="42"/>
                      <a:pt x="650" y="63"/>
                      <a:pt x="1458" y="63"/>
                    </a:cubicBezTo>
                    <a:cubicBezTo>
                      <a:pt x="2265" y="63"/>
                      <a:pt x="2926" y="42"/>
                      <a:pt x="2926" y="32"/>
                    </a:cubicBezTo>
                    <a:cubicBezTo>
                      <a:pt x="2926" y="11"/>
                      <a:pt x="2265" y="0"/>
                      <a:pt x="1458" y="0"/>
                    </a:cubicBezTo>
                    <a:close/>
                  </a:path>
                </a:pathLst>
              </a:custGeom>
              <a:solidFill>
                <a:srgbClr val="CEA97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37" name="Google Shape;1537;p40"/>
            <p:cNvSpPr/>
            <p:nvPr/>
          </p:nvSpPr>
          <p:spPr>
            <a:xfrm>
              <a:off x="760658" y="4803874"/>
              <a:ext cx="271435" cy="17550"/>
            </a:xfrm>
            <a:custGeom>
              <a:avLst/>
              <a:gdLst/>
              <a:ahLst/>
              <a:cxnLst/>
              <a:rect l="l" t="t" r="r" b="b"/>
              <a:pathLst>
                <a:path w="3913" h="253" extrusionOk="0">
                  <a:moveTo>
                    <a:pt x="116" y="0"/>
                  </a:moveTo>
                  <a:cubicBezTo>
                    <a:pt x="1" y="42"/>
                    <a:pt x="1" y="210"/>
                    <a:pt x="116" y="252"/>
                  </a:cubicBezTo>
                  <a:lnTo>
                    <a:pt x="3912" y="252"/>
                  </a:lnTo>
                  <a:lnTo>
                    <a:pt x="3912" y="0"/>
                  </a:lnTo>
                  <a:close/>
                </a:path>
              </a:pathLst>
            </a:custGeom>
            <a:solidFill>
              <a:srgbClr val="D884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38" name="Google Shape;1538;p40"/>
            <p:cNvGrpSpPr/>
            <p:nvPr/>
          </p:nvGrpSpPr>
          <p:grpSpPr>
            <a:xfrm>
              <a:off x="760658" y="4803874"/>
              <a:ext cx="700615" cy="229956"/>
              <a:chOff x="760658" y="4803874"/>
              <a:chExt cx="700615" cy="229956"/>
            </a:xfrm>
          </p:grpSpPr>
          <p:sp>
            <p:nvSpPr>
              <p:cNvPr id="1539" name="Google Shape;1539;p40"/>
              <p:cNvSpPr/>
              <p:nvPr/>
            </p:nvSpPr>
            <p:spPr>
              <a:xfrm>
                <a:off x="786186" y="4821355"/>
                <a:ext cx="283019" cy="200819"/>
              </a:xfrm>
              <a:custGeom>
                <a:avLst/>
                <a:gdLst/>
                <a:ahLst/>
                <a:cxnLst/>
                <a:rect l="l" t="t" r="r" b="b"/>
                <a:pathLst>
                  <a:path w="4080" h="2895" extrusionOk="0">
                    <a:moveTo>
                      <a:pt x="0" y="0"/>
                    </a:moveTo>
                    <a:cubicBezTo>
                      <a:pt x="325" y="923"/>
                      <a:pt x="262" y="1898"/>
                      <a:pt x="0" y="2894"/>
                    </a:cubicBezTo>
                    <a:lnTo>
                      <a:pt x="3775" y="2894"/>
                    </a:lnTo>
                    <a:cubicBezTo>
                      <a:pt x="3776" y="2894"/>
                      <a:pt x="3776" y="2894"/>
                      <a:pt x="3777" y="2894"/>
                    </a:cubicBezTo>
                    <a:cubicBezTo>
                      <a:pt x="4079" y="2894"/>
                      <a:pt x="4079" y="0"/>
                      <a:pt x="3775" y="0"/>
                    </a:cubicBezTo>
                    <a:close/>
                  </a:path>
                </a:pathLst>
              </a:custGeom>
              <a:solidFill>
                <a:srgbClr val="F4E4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0" name="Google Shape;1540;p40"/>
              <p:cNvSpPr/>
              <p:nvPr/>
            </p:nvSpPr>
            <p:spPr>
              <a:xfrm>
                <a:off x="781052" y="4812614"/>
                <a:ext cx="283019" cy="213166"/>
              </a:xfrm>
              <a:custGeom>
                <a:avLst/>
                <a:gdLst/>
                <a:ahLst/>
                <a:cxnLst/>
                <a:rect l="l" t="t" r="r" b="b"/>
                <a:pathLst>
                  <a:path w="4080" h="3073" extrusionOk="0">
                    <a:moveTo>
                      <a:pt x="1" y="0"/>
                    </a:moveTo>
                    <a:cubicBezTo>
                      <a:pt x="126" y="294"/>
                      <a:pt x="221" y="598"/>
                      <a:pt x="263" y="913"/>
                    </a:cubicBezTo>
                    <a:cubicBezTo>
                      <a:pt x="1825" y="1122"/>
                      <a:pt x="3000" y="1668"/>
                      <a:pt x="2947" y="2181"/>
                    </a:cubicBezTo>
                    <a:cubicBezTo>
                      <a:pt x="2901" y="2642"/>
                      <a:pt x="1925" y="2932"/>
                      <a:pt x="622" y="2932"/>
                    </a:cubicBezTo>
                    <a:cubicBezTo>
                      <a:pt x="442" y="2932"/>
                      <a:pt x="255" y="2927"/>
                      <a:pt x="64" y="2915"/>
                    </a:cubicBezTo>
                    <a:cubicBezTo>
                      <a:pt x="53" y="2968"/>
                      <a:pt x="32" y="3020"/>
                      <a:pt x="11" y="3073"/>
                    </a:cubicBezTo>
                    <a:lnTo>
                      <a:pt x="3786" y="3073"/>
                    </a:lnTo>
                    <a:cubicBezTo>
                      <a:pt x="4080" y="3073"/>
                      <a:pt x="4080" y="0"/>
                      <a:pt x="3776" y="0"/>
                    </a:cubicBezTo>
                    <a:close/>
                  </a:path>
                </a:pathLst>
              </a:custGeom>
              <a:solidFill>
                <a:srgbClr val="E2C19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1" name="Google Shape;1541;p40"/>
              <p:cNvSpPr/>
              <p:nvPr/>
            </p:nvSpPr>
            <p:spPr>
              <a:xfrm>
                <a:off x="989088" y="4803874"/>
                <a:ext cx="472185" cy="229953"/>
              </a:xfrm>
              <a:custGeom>
                <a:avLst/>
                <a:gdLst/>
                <a:ahLst/>
                <a:cxnLst/>
                <a:rect l="l" t="t" r="r" b="b"/>
                <a:pathLst>
                  <a:path w="6807" h="3315" extrusionOk="0">
                    <a:moveTo>
                      <a:pt x="137" y="0"/>
                    </a:moveTo>
                    <a:cubicBezTo>
                      <a:pt x="64" y="0"/>
                      <a:pt x="1" y="53"/>
                      <a:pt x="1" y="126"/>
                    </a:cubicBezTo>
                    <a:cubicBezTo>
                      <a:pt x="1" y="200"/>
                      <a:pt x="64" y="252"/>
                      <a:pt x="137" y="252"/>
                    </a:cubicBezTo>
                    <a:lnTo>
                      <a:pt x="284" y="252"/>
                    </a:lnTo>
                    <a:cubicBezTo>
                      <a:pt x="693" y="252"/>
                      <a:pt x="693" y="3062"/>
                      <a:pt x="284" y="3062"/>
                    </a:cubicBezTo>
                    <a:lnTo>
                      <a:pt x="137" y="3062"/>
                    </a:lnTo>
                    <a:cubicBezTo>
                      <a:pt x="64" y="3062"/>
                      <a:pt x="1" y="3115"/>
                      <a:pt x="1" y="3188"/>
                    </a:cubicBezTo>
                    <a:cubicBezTo>
                      <a:pt x="1" y="3262"/>
                      <a:pt x="64" y="3314"/>
                      <a:pt x="137" y="3314"/>
                    </a:cubicBezTo>
                    <a:lnTo>
                      <a:pt x="5737" y="3314"/>
                    </a:lnTo>
                    <a:cubicBezTo>
                      <a:pt x="6806" y="3304"/>
                      <a:pt x="6806" y="0"/>
                      <a:pt x="57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2" name="Google Shape;1542;p40"/>
              <p:cNvSpPr/>
              <p:nvPr/>
            </p:nvSpPr>
            <p:spPr>
              <a:xfrm>
                <a:off x="761421" y="5016280"/>
                <a:ext cx="270672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3902" h="253" extrusionOk="0">
                    <a:moveTo>
                      <a:pt x="105" y="0"/>
                    </a:moveTo>
                    <a:cubicBezTo>
                      <a:pt x="42" y="0"/>
                      <a:pt x="0" y="63"/>
                      <a:pt x="11" y="126"/>
                    </a:cubicBezTo>
                    <a:cubicBezTo>
                      <a:pt x="0" y="189"/>
                      <a:pt x="42" y="242"/>
                      <a:pt x="105" y="252"/>
                    </a:cubicBezTo>
                    <a:lnTo>
                      <a:pt x="3901" y="252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3" name="Google Shape;1543;p40"/>
              <p:cNvSpPr/>
              <p:nvPr/>
            </p:nvSpPr>
            <p:spPr>
              <a:xfrm>
                <a:off x="760658" y="4803874"/>
                <a:ext cx="483838" cy="149903"/>
              </a:xfrm>
              <a:custGeom>
                <a:avLst/>
                <a:gdLst/>
                <a:ahLst/>
                <a:cxnLst/>
                <a:rect l="l" t="t" r="r" b="b"/>
                <a:pathLst>
                  <a:path w="6975" h="2161" extrusionOk="0">
                    <a:moveTo>
                      <a:pt x="116" y="0"/>
                    </a:moveTo>
                    <a:cubicBezTo>
                      <a:pt x="1" y="42"/>
                      <a:pt x="1" y="210"/>
                      <a:pt x="116" y="252"/>
                    </a:cubicBezTo>
                    <a:lnTo>
                      <a:pt x="3577" y="252"/>
                    </a:lnTo>
                    <a:cubicBezTo>
                      <a:pt x="3828" y="252"/>
                      <a:pt x="3933" y="1343"/>
                      <a:pt x="3870" y="2161"/>
                    </a:cubicBezTo>
                    <a:cubicBezTo>
                      <a:pt x="5045" y="1888"/>
                      <a:pt x="6094" y="1206"/>
                      <a:pt x="6807" y="231"/>
                    </a:cubicBezTo>
                    <a:cubicBezTo>
                      <a:pt x="6870" y="158"/>
                      <a:pt x="6922" y="74"/>
                      <a:pt x="69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4" name="Google Shape;1544;p40"/>
              <p:cNvSpPr/>
              <p:nvPr/>
            </p:nvSpPr>
            <p:spPr>
              <a:xfrm>
                <a:off x="1072053" y="4857704"/>
                <a:ext cx="48072" cy="122295"/>
              </a:xfrm>
              <a:custGeom>
                <a:avLst/>
                <a:gdLst/>
                <a:ahLst/>
                <a:cxnLst/>
                <a:rect l="l" t="t" r="r" b="b"/>
                <a:pathLst>
                  <a:path w="693" h="1763" extrusionOk="0">
                    <a:moveTo>
                      <a:pt x="0" y="0"/>
                    </a:moveTo>
                    <a:cubicBezTo>
                      <a:pt x="84" y="0"/>
                      <a:pt x="84" y="1762"/>
                      <a:pt x="0" y="1762"/>
                    </a:cubicBezTo>
                    <a:lnTo>
                      <a:pt x="598" y="1762"/>
                    </a:lnTo>
                    <a:cubicBezTo>
                      <a:pt x="692" y="1762"/>
                      <a:pt x="692" y="0"/>
                      <a:pt x="598" y="0"/>
                    </a:cubicBezTo>
                    <a:close/>
                  </a:path>
                </a:pathLst>
              </a:custGeom>
              <a:solidFill>
                <a:srgbClr val="F4E4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p40"/>
              <p:cNvSpPr/>
              <p:nvPr/>
            </p:nvSpPr>
            <p:spPr>
              <a:xfrm>
                <a:off x="1138230" y="4878792"/>
                <a:ext cx="31354" cy="8005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1154" extrusionOk="0">
                    <a:moveTo>
                      <a:pt x="0" y="0"/>
                    </a:moveTo>
                    <a:cubicBezTo>
                      <a:pt x="53" y="0"/>
                      <a:pt x="53" y="1154"/>
                      <a:pt x="0" y="1154"/>
                    </a:cubicBezTo>
                    <a:lnTo>
                      <a:pt x="388" y="1154"/>
                    </a:lnTo>
                    <a:cubicBezTo>
                      <a:pt x="451" y="1154"/>
                      <a:pt x="451" y="0"/>
                      <a:pt x="388" y="0"/>
                    </a:cubicBezTo>
                    <a:close/>
                  </a:path>
                </a:pathLst>
              </a:custGeom>
              <a:solidFill>
                <a:srgbClr val="F4E4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46" name="Google Shape;1546;p40"/>
          <p:cNvGrpSpPr/>
          <p:nvPr/>
        </p:nvGrpSpPr>
        <p:grpSpPr>
          <a:xfrm flipH="1">
            <a:off x="6882618" y="1136057"/>
            <a:ext cx="4358367" cy="506932"/>
            <a:chOff x="975489" y="863689"/>
            <a:chExt cx="3268775" cy="380199"/>
          </a:xfrm>
        </p:grpSpPr>
        <p:grpSp>
          <p:nvGrpSpPr>
            <p:cNvPr id="1547" name="Google Shape;1547;p40"/>
            <p:cNvGrpSpPr/>
            <p:nvPr/>
          </p:nvGrpSpPr>
          <p:grpSpPr>
            <a:xfrm>
              <a:off x="975489" y="863689"/>
              <a:ext cx="3268775" cy="380199"/>
              <a:chOff x="975489" y="863689"/>
              <a:chExt cx="3268775" cy="380199"/>
            </a:xfrm>
          </p:grpSpPr>
          <p:sp>
            <p:nvSpPr>
              <p:cNvPr id="1548" name="Google Shape;1548;p40"/>
              <p:cNvSpPr/>
              <p:nvPr/>
            </p:nvSpPr>
            <p:spPr>
              <a:xfrm>
                <a:off x="2505355" y="905736"/>
                <a:ext cx="166847" cy="338151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2276" extrusionOk="0">
                    <a:moveTo>
                      <a:pt x="588" y="0"/>
                    </a:moveTo>
                    <a:lnTo>
                      <a:pt x="1" y="2171"/>
                    </a:lnTo>
                    <a:lnTo>
                      <a:pt x="546" y="2276"/>
                    </a:lnTo>
                    <a:lnTo>
                      <a:pt x="1123" y="74"/>
                    </a:lnTo>
                    <a:lnTo>
                      <a:pt x="58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p40"/>
              <p:cNvSpPr/>
              <p:nvPr/>
            </p:nvSpPr>
            <p:spPr>
              <a:xfrm>
                <a:off x="2536556" y="905736"/>
                <a:ext cx="135647" cy="207407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96" extrusionOk="0">
                    <a:moveTo>
                      <a:pt x="378" y="0"/>
                    </a:moveTo>
                    <a:lnTo>
                      <a:pt x="1" y="1395"/>
                    </a:lnTo>
                    <a:cubicBezTo>
                      <a:pt x="200" y="1374"/>
                      <a:pt x="399" y="1332"/>
                      <a:pt x="598" y="1280"/>
                    </a:cubicBezTo>
                    <a:lnTo>
                      <a:pt x="913" y="74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0" name="Google Shape;1550;p40"/>
              <p:cNvSpPr/>
              <p:nvPr/>
            </p:nvSpPr>
            <p:spPr>
              <a:xfrm>
                <a:off x="2592717" y="930696"/>
                <a:ext cx="54675" cy="4531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305" extrusionOk="0">
                    <a:moveTo>
                      <a:pt x="74" y="0"/>
                    </a:moveTo>
                    <a:lnTo>
                      <a:pt x="0" y="294"/>
                    </a:lnTo>
                    <a:lnTo>
                      <a:pt x="283" y="304"/>
                    </a:lnTo>
                    <a:lnTo>
                      <a:pt x="367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Google Shape;1551;p40"/>
              <p:cNvSpPr/>
              <p:nvPr/>
            </p:nvSpPr>
            <p:spPr>
              <a:xfrm>
                <a:off x="2525710" y="1186094"/>
                <a:ext cx="51555" cy="45463"/>
              </a:xfrm>
              <a:custGeom>
                <a:avLst/>
                <a:gdLst/>
                <a:ahLst/>
                <a:cxnLst/>
                <a:rect l="l" t="t" r="r" b="b"/>
                <a:pathLst>
                  <a:path w="347" h="306" extrusionOk="0">
                    <a:moveTo>
                      <a:pt x="63" y="1"/>
                    </a:moveTo>
                    <a:lnTo>
                      <a:pt x="0" y="232"/>
                    </a:lnTo>
                    <a:lnTo>
                      <a:pt x="283" y="305"/>
                    </a:lnTo>
                    <a:lnTo>
                      <a:pt x="346" y="64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2" name="Google Shape;1552;p40"/>
              <p:cNvSpPr/>
              <p:nvPr/>
            </p:nvSpPr>
            <p:spPr>
              <a:xfrm>
                <a:off x="2598957" y="986708"/>
                <a:ext cx="14114" cy="32835"/>
              </a:xfrm>
              <a:custGeom>
                <a:avLst/>
                <a:gdLst/>
                <a:ahLst/>
                <a:cxnLst/>
                <a:rect l="l" t="t" r="r" b="b"/>
                <a:pathLst>
                  <a:path w="95" h="221" extrusionOk="0">
                    <a:moveTo>
                      <a:pt x="53" y="1"/>
                    </a:moveTo>
                    <a:lnTo>
                      <a:pt x="0" y="221"/>
                    </a:lnTo>
                    <a:lnTo>
                      <a:pt x="42" y="221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40"/>
              <p:cNvSpPr/>
              <p:nvPr/>
            </p:nvSpPr>
            <p:spPr>
              <a:xfrm>
                <a:off x="1664130" y="896376"/>
                <a:ext cx="115441" cy="3460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329" extrusionOk="0">
                    <a:moveTo>
                      <a:pt x="0" y="0"/>
                    </a:moveTo>
                    <a:lnTo>
                      <a:pt x="32" y="2328"/>
                    </a:lnTo>
                    <a:lnTo>
                      <a:pt x="776" y="2328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40"/>
              <p:cNvSpPr/>
              <p:nvPr/>
            </p:nvSpPr>
            <p:spPr>
              <a:xfrm>
                <a:off x="975489" y="896376"/>
                <a:ext cx="151247" cy="346025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2329" extrusionOk="0">
                    <a:moveTo>
                      <a:pt x="32" y="0"/>
                    </a:moveTo>
                    <a:lnTo>
                      <a:pt x="0" y="2328"/>
                    </a:lnTo>
                    <a:lnTo>
                      <a:pt x="923" y="2328"/>
                    </a:lnTo>
                    <a:lnTo>
                      <a:pt x="10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5" name="Google Shape;1555;p40"/>
              <p:cNvSpPr/>
              <p:nvPr/>
            </p:nvSpPr>
            <p:spPr>
              <a:xfrm>
                <a:off x="1385256" y="991463"/>
                <a:ext cx="109201" cy="250939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689" extrusionOk="0">
                    <a:moveTo>
                      <a:pt x="42" y="0"/>
                    </a:moveTo>
                    <a:lnTo>
                      <a:pt x="0" y="1688"/>
                    </a:lnTo>
                    <a:lnTo>
                      <a:pt x="734" y="1688"/>
                    </a:lnTo>
                    <a:lnTo>
                      <a:pt x="6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6" name="Google Shape;1556;p40"/>
              <p:cNvSpPr/>
              <p:nvPr/>
            </p:nvSpPr>
            <p:spPr>
              <a:xfrm>
                <a:off x="1280809" y="896376"/>
                <a:ext cx="88995" cy="346025"/>
              </a:xfrm>
              <a:custGeom>
                <a:avLst/>
                <a:gdLst/>
                <a:ahLst/>
                <a:cxnLst/>
                <a:rect l="l" t="t" r="r" b="b"/>
                <a:pathLst>
                  <a:path w="599" h="2329" extrusionOk="0">
                    <a:moveTo>
                      <a:pt x="1" y="0"/>
                    </a:moveTo>
                    <a:lnTo>
                      <a:pt x="64" y="2328"/>
                    </a:lnTo>
                    <a:lnTo>
                      <a:pt x="598" y="2328"/>
                    </a:lnTo>
                    <a:lnTo>
                      <a:pt x="5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7" name="Google Shape;1557;p40"/>
              <p:cNvSpPr/>
              <p:nvPr/>
            </p:nvSpPr>
            <p:spPr>
              <a:xfrm>
                <a:off x="1126589" y="929062"/>
                <a:ext cx="146641" cy="313339"/>
              </a:xfrm>
              <a:custGeom>
                <a:avLst/>
                <a:gdLst/>
                <a:ahLst/>
                <a:cxnLst/>
                <a:rect l="l" t="t" r="r" b="b"/>
                <a:pathLst>
                  <a:path w="987" h="2109" extrusionOk="0">
                    <a:moveTo>
                      <a:pt x="84" y="1"/>
                    </a:moveTo>
                    <a:lnTo>
                      <a:pt x="1" y="2108"/>
                    </a:lnTo>
                    <a:lnTo>
                      <a:pt x="986" y="2108"/>
                    </a:lnTo>
                    <a:lnTo>
                      <a:pt x="902" y="64"/>
                    </a:lnTo>
                    <a:lnTo>
                      <a:pt x="8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8" name="Google Shape;1558;p40"/>
              <p:cNvSpPr/>
              <p:nvPr/>
            </p:nvSpPr>
            <p:spPr>
              <a:xfrm>
                <a:off x="1502036" y="924456"/>
                <a:ext cx="151247" cy="317945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2140" extrusionOk="0">
                    <a:moveTo>
                      <a:pt x="1" y="0"/>
                    </a:moveTo>
                    <a:lnTo>
                      <a:pt x="32" y="2139"/>
                    </a:lnTo>
                    <a:lnTo>
                      <a:pt x="1018" y="2139"/>
                    </a:lnTo>
                    <a:lnTo>
                      <a:pt x="913" y="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9" name="Google Shape;1559;p40"/>
              <p:cNvSpPr/>
              <p:nvPr/>
            </p:nvSpPr>
            <p:spPr>
              <a:xfrm>
                <a:off x="1667250" y="1116116"/>
                <a:ext cx="112321" cy="126287"/>
              </a:xfrm>
              <a:custGeom>
                <a:avLst/>
                <a:gdLst/>
                <a:ahLst/>
                <a:cxnLst/>
                <a:rect l="l" t="t" r="r" b="b"/>
                <a:pathLst>
                  <a:path w="756" h="850" extrusionOk="0">
                    <a:moveTo>
                      <a:pt x="0" y="0"/>
                    </a:moveTo>
                    <a:lnTo>
                      <a:pt x="11" y="839"/>
                    </a:lnTo>
                    <a:lnTo>
                      <a:pt x="755" y="849"/>
                    </a:lnTo>
                    <a:lnTo>
                      <a:pt x="713" y="315"/>
                    </a:lnTo>
                    <a:cubicBezTo>
                      <a:pt x="483" y="189"/>
                      <a:pt x="242" y="94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0" name="Google Shape;1560;p40"/>
              <p:cNvSpPr/>
              <p:nvPr/>
            </p:nvSpPr>
            <p:spPr>
              <a:xfrm>
                <a:off x="975489" y="1031875"/>
                <a:ext cx="146641" cy="210527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17" extrusionOk="0">
                    <a:moveTo>
                      <a:pt x="986" y="1"/>
                    </a:moveTo>
                    <a:lnTo>
                      <a:pt x="986" y="1"/>
                    </a:lnTo>
                    <a:cubicBezTo>
                      <a:pt x="651" y="11"/>
                      <a:pt x="325" y="43"/>
                      <a:pt x="21" y="74"/>
                    </a:cubicBezTo>
                    <a:lnTo>
                      <a:pt x="0" y="1416"/>
                    </a:lnTo>
                    <a:lnTo>
                      <a:pt x="923" y="1416"/>
                    </a:lnTo>
                    <a:lnTo>
                      <a:pt x="98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1" name="Google Shape;1561;p40"/>
              <p:cNvSpPr/>
              <p:nvPr/>
            </p:nvSpPr>
            <p:spPr>
              <a:xfrm>
                <a:off x="1385256" y="1049109"/>
                <a:ext cx="109201" cy="194779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311" extrusionOk="0">
                    <a:moveTo>
                      <a:pt x="32" y="0"/>
                    </a:moveTo>
                    <a:lnTo>
                      <a:pt x="0" y="1311"/>
                    </a:lnTo>
                    <a:lnTo>
                      <a:pt x="734" y="1300"/>
                    </a:lnTo>
                    <a:lnTo>
                      <a:pt x="703" y="115"/>
                    </a:lnTo>
                    <a:cubicBezTo>
                      <a:pt x="483" y="74"/>
                      <a:pt x="262" y="32"/>
                      <a:pt x="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2" name="Google Shape;1562;p40"/>
              <p:cNvSpPr/>
              <p:nvPr/>
            </p:nvSpPr>
            <p:spPr>
              <a:xfrm>
                <a:off x="1283929" y="1036629"/>
                <a:ext cx="85875" cy="205773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385" extrusionOk="0">
                    <a:moveTo>
                      <a:pt x="1" y="0"/>
                    </a:moveTo>
                    <a:lnTo>
                      <a:pt x="43" y="1384"/>
                    </a:lnTo>
                    <a:lnTo>
                      <a:pt x="577" y="1384"/>
                    </a:lnTo>
                    <a:lnTo>
                      <a:pt x="556" y="53"/>
                    </a:lnTo>
                    <a:cubicBezTo>
                      <a:pt x="378" y="32"/>
                      <a:pt x="189" y="11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3" name="Google Shape;1563;p40"/>
              <p:cNvSpPr/>
              <p:nvPr/>
            </p:nvSpPr>
            <p:spPr>
              <a:xfrm>
                <a:off x="1126589" y="1031875"/>
                <a:ext cx="146641" cy="210527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17" extrusionOk="0">
                    <a:moveTo>
                      <a:pt x="63" y="1"/>
                    </a:moveTo>
                    <a:lnTo>
                      <a:pt x="1" y="1416"/>
                    </a:lnTo>
                    <a:lnTo>
                      <a:pt x="986" y="1416"/>
                    </a:lnTo>
                    <a:lnTo>
                      <a:pt x="934" y="22"/>
                    </a:lnTo>
                    <a:cubicBezTo>
                      <a:pt x="630" y="1"/>
                      <a:pt x="347" y="1"/>
                      <a:pt x="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4" name="Google Shape;1564;p40"/>
              <p:cNvSpPr/>
              <p:nvPr/>
            </p:nvSpPr>
            <p:spPr>
              <a:xfrm>
                <a:off x="1505156" y="1069315"/>
                <a:ext cx="148127" cy="173087"/>
              </a:xfrm>
              <a:custGeom>
                <a:avLst/>
                <a:gdLst/>
                <a:ahLst/>
                <a:cxnLst/>
                <a:rect l="l" t="t" r="r" b="b"/>
                <a:pathLst>
                  <a:path w="997" h="1165" extrusionOk="0">
                    <a:moveTo>
                      <a:pt x="1" y="0"/>
                    </a:moveTo>
                    <a:lnTo>
                      <a:pt x="11" y="1164"/>
                    </a:lnTo>
                    <a:lnTo>
                      <a:pt x="997" y="1164"/>
                    </a:lnTo>
                    <a:lnTo>
                      <a:pt x="955" y="263"/>
                    </a:lnTo>
                    <a:cubicBezTo>
                      <a:pt x="640" y="158"/>
                      <a:pt x="326" y="63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5" name="Google Shape;1565;p40"/>
              <p:cNvSpPr/>
              <p:nvPr/>
            </p:nvSpPr>
            <p:spPr>
              <a:xfrm>
                <a:off x="995696" y="1203329"/>
                <a:ext cx="90481" cy="23474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58" extrusionOk="0">
                    <a:moveTo>
                      <a:pt x="11" y="0"/>
                    </a:moveTo>
                    <a:lnTo>
                      <a:pt x="1" y="158"/>
                    </a:lnTo>
                    <a:lnTo>
                      <a:pt x="609" y="158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6" name="Google Shape;1566;p40"/>
              <p:cNvSpPr/>
              <p:nvPr/>
            </p:nvSpPr>
            <p:spPr>
              <a:xfrm>
                <a:off x="997330" y="1165888"/>
                <a:ext cx="90481" cy="21989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48" extrusionOk="0">
                    <a:moveTo>
                      <a:pt x="0" y="1"/>
                    </a:moveTo>
                    <a:lnTo>
                      <a:pt x="0" y="147"/>
                    </a:lnTo>
                    <a:lnTo>
                      <a:pt x="598" y="147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7" name="Google Shape;1567;p40"/>
              <p:cNvSpPr/>
              <p:nvPr/>
            </p:nvSpPr>
            <p:spPr>
              <a:xfrm>
                <a:off x="1156155" y="1193969"/>
                <a:ext cx="85875" cy="2971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200" extrusionOk="0">
                    <a:moveTo>
                      <a:pt x="1" y="0"/>
                    </a:moveTo>
                    <a:lnTo>
                      <a:pt x="1" y="200"/>
                    </a:lnTo>
                    <a:lnTo>
                      <a:pt x="578" y="200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8" name="Google Shape;1568;p40"/>
              <p:cNvSpPr/>
              <p:nvPr/>
            </p:nvSpPr>
            <p:spPr>
              <a:xfrm>
                <a:off x="989455" y="910341"/>
                <a:ext cx="99841" cy="20503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38" extrusionOk="0">
                    <a:moveTo>
                      <a:pt x="1" y="1"/>
                    </a:moveTo>
                    <a:lnTo>
                      <a:pt x="1" y="137"/>
                    </a:lnTo>
                    <a:lnTo>
                      <a:pt x="672" y="137"/>
                    </a:lnTo>
                    <a:lnTo>
                      <a:pt x="672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9" name="Google Shape;1569;p40"/>
              <p:cNvSpPr/>
              <p:nvPr/>
            </p:nvSpPr>
            <p:spPr>
              <a:xfrm>
                <a:off x="1318695" y="916582"/>
                <a:ext cx="18423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17" extrusionOk="0">
                    <a:moveTo>
                      <a:pt x="63" y="0"/>
                    </a:moveTo>
                    <a:cubicBezTo>
                      <a:pt x="0" y="0"/>
                      <a:pt x="0" y="117"/>
                      <a:pt x="63" y="117"/>
                    </a:cubicBezTo>
                    <a:cubicBezTo>
                      <a:pt x="65" y="117"/>
                      <a:pt x="68" y="117"/>
                      <a:pt x="71" y="116"/>
                    </a:cubicBezTo>
                    <a:cubicBezTo>
                      <a:pt x="92" y="116"/>
                      <a:pt x="123" y="95"/>
                      <a:pt x="123" y="64"/>
                    </a:cubicBezTo>
                    <a:cubicBezTo>
                      <a:pt x="123" y="32"/>
                      <a:pt x="92" y="1"/>
                      <a:pt x="71" y="1"/>
                    </a:cubicBezTo>
                    <a:cubicBezTo>
                      <a:pt x="68" y="0"/>
                      <a:pt x="65" y="0"/>
                      <a:pt x="63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0" name="Google Shape;1570;p40"/>
              <p:cNvSpPr/>
              <p:nvPr/>
            </p:nvSpPr>
            <p:spPr>
              <a:xfrm>
                <a:off x="1196122" y="1158163"/>
                <a:ext cx="16343" cy="11292"/>
              </a:xfrm>
              <a:custGeom>
                <a:avLst/>
                <a:gdLst/>
                <a:ahLst/>
                <a:cxnLst/>
                <a:rect l="l" t="t" r="r" b="b"/>
                <a:pathLst>
                  <a:path w="110" h="76" extrusionOk="0">
                    <a:moveTo>
                      <a:pt x="57" y="0"/>
                    </a:moveTo>
                    <a:cubicBezTo>
                      <a:pt x="0" y="0"/>
                      <a:pt x="56" y="76"/>
                      <a:pt x="90" y="76"/>
                    </a:cubicBezTo>
                    <a:cubicBezTo>
                      <a:pt x="99" y="76"/>
                      <a:pt x="107" y="69"/>
                      <a:pt x="109" y="53"/>
                    </a:cubicBezTo>
                    <a:cubicBezTo>
                      <a:pt x="109" y="21"/>
                      <a:pt x="88" y="0"/>
                      <a:pt x="57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1" name="Google Shape;1571;p40"/>
              <p:cNvSpPr/>
              <p:nvPr/>
            </p:nvSpPr>
            <p:spPr>
              <a:xfrm>
                <a:off x="1405462" y="1207935"/>
                <a:ext cx="67155" cy="18869"/>
              </a:xfrm>
              <a:custGeom>
                <a:avLst/>
                <a:gdLst/>
                <a:ahLst/>
                <a:cxnLst/>
                <a:rect l="l" t="t" r="r" b="b"/>
                <a:pathLst>
                  <a:path w="452" h="127" extrusionOk="0">
                    <a:moveTo>
                      <a:pt x="11" y="1"/>
                    </a:moveTo>
                    <a:lnTo>
                      <a:pt x="1" y="127"/>
                    </a:lnTo>
                    <a:lnTo>
                      <a:pt x="452" y="127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2" name="Google Shape;1572;p40"/>
              <p:cNvSpPr/>
              <p:nvPr/>
            </p:nvSpPr>
            <p:spPr>
              <a:xfrm>
                <a:off x="1304284" y="1187729"/>
                <a:ext cx="54675" cy="43829"/>
              </a:xfrm>
              <a:custGeom>
                <a:avLst/>
                <a:gdLst/>
                <a:ahLst/>
                <a:cxnLst/>
                <a:rect l="l" t="t" r="r" b="b"/>
                <a:pathLst>
                  <a:path w="368" h="295" extrusionOk="0">
                    <a:moveTo>
                      <a:pt x="367" y="0"/>
                    </a:moveTo>
                    <a:lnTo>
                      <a:pt x="0" y="11"/>
                    </a:lnTo>
                    <a:lnTo>
                      <a:pt x="0" y="294"/>
                    </a:lnTo>
                    <a:lnTo>
                      <a:pt x="357" y="273"/>
                    </a:lnTo>
                    <a:lnTo>
                      <a:pt x="367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3" name="Google Shape;1573;p40"/>
              <p:cNvSpPr/>
              <p:nvPr/>
            </p:nvSpPr>
            <p:spPr>
              <a:xfrm>
                <a:off x="1534722" y="943176"/>
                <a:ext cx="78149" cy="3432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231" extrusionOk="0">
                    <a:moveTo>
                      <a:pt x="11" y="0"/>
                    </a:moveTo>
                    <a:lnTo>
                      <a:pt x="1" y="231"/>
                    </a:lnTo>
                    <a:lnTo>
                      <a:pt x="525" y="231"/>
                    </a:lnTo>
                    <a:lnTo>
                      <a:pt x="525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4" name="Google Shape;1574;p40"/>
              <p:cNvSpPr/>
              <p:nvPr/>
            </p:nvSpPr>
            <p:spPr>
              <a:xfrm>
                <a:off x="1673490" y="913462"/>
                <a:ext cx="62400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63" extrusionOk="0">
                    <a:moveTo>
                      <a:pt x="11" y="1"/>
                    </a:moveTo>
                    <a:lnTo>
                      <a:pt x="0" y="242"/>
                    </a:lnTo>
                    <a:lnTo>
                      <a:pt x="420" y="263"/>
                    </a:lnTo>
                    <a:lnTo>
                      <a:pt x="420" y="22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5" name="Google Shape;1575;p40"/>
              <p:cNvSpPr/>
              <p:nvPr/>
            </p:nvSpPr>
            <p:spPr>
              <a:xfrm>
                <a:off x="1523876" y="1200209"/>
                <a:ext cx="104595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704" h="190" extrusionOk="0">
                    <a:moveTo>
                      <a:pt x="1" y="0"/>
                    </a:moveTo>
                    <a:lnTo>
                      <a:pt x="11" y="189"/>
                    </a:lnTo>
                    <a:lnTo>
                      <a:pt x="703" y="189"/>
                    </a:lnTo>
                    <a:lnTo>
                      <a:pt x="693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Google Shape;1576;p40"/>
              <p:cNvSpPr/>
              <p:nvPr/>
            </p:nvSpPr>
            <p:spPr>
              <a:xfrm>
                <a:off x="1679730" y="1161283"/>
                <a:ext cx="78001" cy="71761"/>
              </a:xfrm>
              <a:custGeom>
                <a:avLst/>
                <a:gdLst/>
                <a:ahLst/>
                <a:cxnLst/>
                <a:rect l="l" t="t" r="r" b="b"/>
                <a:pathLst>
                  <a:path w="525" h="483" extrusionOk="0">
                    <a:moveTo>
                      <a:pt x="0" y="0"/>
                    </a:moveTo>
                    <a:lnTo>
                      <a:pt x="11" y="483"/>
                    </a:lnTo>
                    <a:lnTo>
                      <a:pt x="525" y="483"/>
                    </a:lnTo>
                    <a:lnTo>
                      <a:pt x="514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7" name="Google Shape;1577;p40"/>
              <p:cNvSpPr/>
              <p:nvPr/>
            </p:nvSpPr>
            <p:spPr>
              <a:xfrm>
                <a:off x="1327610" y="1144048"/>
                <a:ext cx="7874" cy="32983"/>
              </a:xfrm>
              <a:custGeom>
                <a:avLst/>
                <a:gdLst/>
                <a:ahLst/>
                <a:cxnLst/>
                <a:rect l="l" t="t" r="r" b="b"/>
                <a:pathLst>
                  <a:path w="53" h="222" extrusionOk="0">
                    <a:moveTo>
                      <a:pt x="53" y="1"/>
                    </a:moveTo>
                    <a:lnTo>
                      <a:pt x="0" y="11"/>
                    </a:lnTo>
                    <a:lnTo>
                      <a:pt x="0" y="221"/>
                    </a:lnTo>
                    <a:lnTo>
                      <a:pt x="53" y="22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8" name="Google Shape;1578;p40"/>
              <p:cNvSpPr/>
              <p:nvPr/>
            </p:nvSpPr>
            <p:spPr>
              <a:xfrm>
                <a:off x="1424183" y="1008252"/>
                <a:ext cx="26297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44" extrusionOk="0">
                    <a:moveTo>
                      <a:pt x="107" y="0"/>
                    </a:moveTo>
                    <a:cubicBezTo>
                      <a:pt x="103" y="0"/>
                      <a:pt x="99" y="1"/>
                      <a:pt x="95" y="2"/>
                    </a:cubicBezTo>
                    <a:cubicBezTo>
                      <a:pt x="32" y="2"/>
                      <a:pt x="0" y="86"/>
                      <a:pt x="53" y="128"/>
                    </a:cubicBezTo>
                    <a:cubicBezTo>
                      <a:pt x="66" y="139"/>
                      <a:pt x="80" y="143"/>
                      <a:pt x="95" y="143"/>
                    </a:cubicBezTo>
                    <a:cubicBezTo>
                      <a:pt x="137" y="143"/>
                      <a:pt x="176" y="102"/>
                      <a:pt x="168" y="55"/>
                    </a:cubicBezTo>
                    <a:cubicBezTo>
                      <a:pt x="159" y="28"/>
                      <a:pt x="134" y="0"/>
                      <a:pt x="107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p40"/>
              <p:cNvSpPr/>
              <p:nvPr/>
            </p:nvSpPr>
            <p:spPr>
              <a:xfrm>
                <a:off x="2778137" y="863689"/>
                <a:ext cx="74881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549" extrusionOk="0">
                    <a:moveTo>
                      <a:pt x="0" y="0"/>
                    </a:moveTo>
                    <a:lnTo>
                      <a:pt x="21" y="2548"/>
                    </a:lnTo>
                    <a:lnTo>
                      <a:pt x="503" y="2548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0" name="Google Shape;1580;p40"/>
              <p:cNvSpPr/>
              <p:nvPr/>
            </p:nvSpPr>
            <p:spPr>
              <a:xfrm>
                <a:off x="3683250" y="925942"/>
                <a:ext cx="113955" cy="316459"/>
              </a:xfrm>
              <a:custGeom>
                <a:avLst/>
                <a:gdLst/>
                <a:ahLst/>
                <a:cxnLst/>
                <a:rect l="l" t="t" r="r" b="b"/>
                <a:pathLst>
                  <a:path w="767" h="2130" extrusionOk="0">
                    <a:moveTo>
                      <a:pt x="1" y="1"/>
                    </a:moveTo>
                    <a:lnTo>
                      <a:pt x="32" y="2129"/>
                    </a:lnTo>
                    <a:lnTo>
                      <a:pt x="766" y="2129"/>
                    </a:lnTo>
                    <a:lnTo>
                      <a:pt x="6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1" name="Google Shape;1581;p40"/>
              <p:cNvSpPr/>
              <p:nvPr/>
            </p:nvSpPr>
            <p:spPr>
              <a:xfrm>
                <a:off x="3801663" y="925942"/>
                <a:ext cx="98355" cy="316459"/>
              </a:xfrm>
              <a:custGeom>
                <a:avLst/>
                <a:gdLst/>
                <a:ahLst/>
                <a:cxnLst/>
                <a:rect l="l" t="t" r="r" b="b"/>
                <a:pathLst>
                  <a:path w="662" h="2130" extrusionOk="0">
                    <a:moveTo>
                      <a:pt x="22" y="1"/>
                    </a:moveTo>
                    <a:lnTo>
                      <a:pt x="1" y="2129"/>
                    </a:lnTo>
                    <a:lnTo>
                      <a:pt x="598" y="2129"/>
                    </a:lnTo>
                    <a:lnTo>
                      <a:pt x="6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p40"/>
              <p:cNvSpPr/>
              <p:nvPr/>
            </p:nvSpPr>
            <p:spPr>
              <a:xfrm>
                <a:off x="3683250" y="925942"/>
                <a:ext cx="106081" cy="223007"/>
              </a:xfrm>
              <a:custGeom>
                <a:avLst/>
                <a:gdLst/>
                <a:ahLst/>
                <a:cxnLst/>
                <a:rect l="l" t="t" r="r" b="b"/>
                <a:pathLst>
                  <a:path w="714" h="1501" extrusionOk="0">
                    <a:moveTo>
                      <a:pt x="1" y="1"/>
                    </a:moveTo>
                    <a:lnTo>
                      <a:pt x="22" y="1500"/>
                    </a:lnTo>
                    <a:lnTo>
                      <a:pt x="74" y="1500"/>
                    </a:lnTo>
                    <a:cubicBezTo>
                      <a:pt x="294" y="1500"/>
                      <a:pt x="504" y="1490"/>
                      <a:pt x="714" y="1479"/>
                    </a:cubicBezTo>
                    <a:lnTo>
                      <a:pt x="6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3" name="Google Shape;1583;p40"/>
              <p:cNvSpPr/>
              <p:nvPr/>
            </p:nvSpPr>
            <p:spPr>
              <a:xfrm>
                <a:off x="3801663" y="925942"/>
                <a:ext cx="98355" cy="218253"/>
              </a:xfrm>
              <a:custGeom>
                <a:avLst/>
                <a:gdLst/>
                <a:ahLst/>
                <a:cxnLst/>
                <a:rect l="l" t="t" r="r" b="b"/>
                <a:pathLst>
                  <a:path w="662" h="1469" extrusionOk="0">
                    <a:moveTo>
                      <a:pt x="22" y="1"/>
                    </a:moveTo>
                    <a:lnTo>
                      <a:pt x="1" y="1469"/>
                    </a:lnTo>
                    <a:cubicBezTo>
                      <a:pt x="221" y="1448"/>
                      <a:pt x="431" y="1416"/>
                      <a:pt x="619" y="1385"/>
                    </a:cubicBezTo>
                    <a:lnTo>
                      <a:pt x="6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40"/>
              <p:cNvSpPr/>
              <p:nvPr/>
            </p:nvSpPr>
            <p:spPr>
              <a:xfrm>
                <a:off x="3692610" y="940056"/>
                <a:ext cx="67155" cy="2496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168" extrusionOk="0">
                    <a:moveTo>
                      <a:pt x="1" y="0"/>
                    </a:moveTo>
                    <a:lnTo>
                      <a:pt x="11" y="168"/>
                    </a:lnTo>
                    <a:lnTo>
                      <a:pt x="451" y="168"/>
                    </a:lnTo>
                    <a:lnTo>
                      <a:pt x="441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40"/>
              <p:cNvSpPr/>
              <p:nvPr/>
            </p:nvSpPr>
            <p:spPr>
              <a:xfrm>
                <a:off x="3817263" y="1189214"/>
                <a:ext cx="57795" cy="3610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43" extrusionOk="0">
                    <a:moveTo>
                      <a:pt x="0" y="1"/>
                    </a:moveTo>
                    <a:lnTo>
                      <a:pt x="11" y="242"/>
                    </a:lnTo>
                    <a:lnTo>
                      <a:pt x="388" y="242"/>
                    </a:lnTo>
                    <a:lnTo>
                      <a:pt x="388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40"/>
              <p:cNvSpPr/>
              <p:nvPr/>
            </p:nvSpPr>
            <p:spPr>
              <a:xfrm>
                <a:off x="3821869" y="941542"/>
                <a:ext cx="70275" cy="21989"/>
              </a:xfrm>
              <a:custGeom>
                <a:avLst/>
                <a:gdLst/>
                <a:ahLst/>
                <a:cxnLst/>
                <a:rect l="l" t="t" r="r" b="b"/>
                <a:pathLst>
                  <a:path w="473" h="148" extrusionOk="0">
                    <a:moveTo>
                      <a:pt x="1" y="1"/>
                    </a:moveTo>
                    <a:lnTo>
                      <a:pt x="11" y="147"/>
                    </a:lnTo>
                    <a:lnTo>
                      <a:pt x="473" y="147"/>
                    </a:lnTo>
                    <a:lnTo>
                      <a:pt x="473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40"/>
              <p:cNvSpPr/>
              <p:nvPr/>
            </p:nvSpPr>
            <p:spPr>
              <a:xfrm>
                <a:off x="3734656" y="1203329"/>
                <a:ext cx="11143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75" h="95" extrusionOk="0">
                    <a:moveTo>
                      <a:pt x="32" y="0"/>
                    </a:moveTo>
                    <a:cubicBezTo>
                      <a:pt x="11" y="0"/>
                      <a:pt x="1" y="21"/>
                      <a:pt x="1" y="42"/>
                    </a:cubicBezTo>
                    <a:cubicBezTo>
                      <a:pt x="1" y="74"/>
                      <a:pt x="11" y="95"/>
                      <a:pt x="32" y="95"/>
                    </a:cubicBezTo>
                    <a:cubicBezTo>
                      <a:pt x="64" y="95"/>
                      <a:pt x="74" y="74"/>
                      <a:pt x="74" y="42"/>
                    </a:cubicBezTo>
                    <a:cubicBezTo>
                      <a:pt x="74" y="21"/>
                      <a:pt x="64" y="0"/>
                      <a:pt x="32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8" name="Google Shape;1588;p40"/>
              <p:cNvSpPr/>
              <p:nvPr/>
            </p:nvSpPr>
            <p:spPr>
              <a:xfrm>
                <a:off x="3723810" y="985223"/>
                <a:ext cx="10994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74" h="95" extrusionOk="0">
                    <a:moveTo>
                      <a:pt x="42" y="0"/>
                    </a:moveTo>
                    <a:cubicBezTo>
                      <a:pt x="21" y="0"/>
                      <a:pt x="0" y="21"/>
                      <a:pt x="0" y="42"/>
                    </a:cubicBezTo>
                    <a:cubicBezTo>
                      <a:pt x="0" y="74"/>
                      <a:pt x="21" y="95"/>
                      <a:pt x="42" y="95"/>
                    </a:cubicBezTo>
                    <a:cubicBezTo>
                      <a:pt x="63" y="95"/>
                      <a:pt x="74" y="74"/>
                      <a:pt x="74" y="42"/>
                    </a:cubicBezTo>
                    <a:cubicBezTo>
                      <a:pt x="74" y="21"/>
                      <a:pt x="63" y="0"/>
                      <a:pt x="42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9" name="Google Shape;1589;p40"/>
              <p:cNvSpPr/>
              <p:nvPr/>
            </p:nvSpPr>
            <p:spPr>
              <a:xfrm>
                <a:off x="3839104" y="1156528"/>
                <a:ext cx="12629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85" h="117" extrusionOk="0">
                    <a:moveTo>
                      <a:pt x="42" y="1"/>
                    </a:moveTo>
                    <a:cubicBezTo>
                      <a:pt x="21" y="1"/>
                      <a:pt x="0" y="32"/>
                      <a:pt x="0" y="64"/>
                    </a:cubicBezTo>
                    <a:cubicBezTo>
                      <a:pt x="0" y="85"/>
                      <a:pt x="21" y="116"/>
                      <a:pt x="42" y="116"/>
                    </a:cubicBezTo>
                    <a:cubicBezTo>
                      <a:pt x="63" y="116"/>
                      <a:pt x="84" y="85"/>
                      <a:pt x="84" y="64"/>
                    </a:cubicBezTo>
                    <a:cubicBezTo>
                      <a:pt x="84" y="32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40"/>
              <p:cNvSpPr/>
              <p:nvPr/>
            </p:nvSpPr>
            <p:spPr>
              <a:xfrm>
                <a:off x="3918591" y="1013155"/>
                <a:ext cx="112321" cy="229247"/>
              </a:xfrm>
              <a:custGeom>
                <a:avLst/>
                <a:gdLst/>
                <a:ahLst/>
                <a:cxnLst/>
                <a:rect l="l" t="t" r="r" b="b"/>
                <a:pathLst>
                  <a:path w="756" h="1543" extrusionOk="0">
                    <a:moveTo>
                      <a:pt x="0" y="1"/>
                    </a:moveTo>
                    <a:lnTo>
                      <a:pt x="0" y="1542"/>
                    </a:lnTo>
                    <a:lnTo>
                      <a:pt x="713" y="1542"/>
                    </a:lnTo>
                    <a:lnTo>
                      <a:pt x="7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1" name="Google Shape;1591;p40"/>
              <p:cNvSpPr/>
              <p:nvPr/>
            </p:nvSpPr>
            <p:spPr>
              <a:xfrm>
                <a:off x="3918591" y="1013155"/>
                <a:ext cx="112321" cy="117075"/>
              </a:xfrm>
              <a:custGeom>
                <a:avLst/>
                <a:gdLst/>
                <a:ahLst/>
                <a:cxnLst/>
                <a:rect l="l" t="t" r="r" b="b"/>
                <a:pathLst>
                  <a:path w="756" h="788" extrusionOk="0">
                    <a:moveTo>
                      <a:pt x="0" y="1"/>
                    </a:moveTo>
                    <a:lnTo>
                      <a:pt x="0" y="662"/>
                    </a:lnTo>
                    <a:cubicBezTo>
                      <a:pt x="220" y="704"/>
                      <a:pt x="472" y="745"/>
                      <a:pt x="734" y="787"/>
                    </a:cubicBezTo>
                    <a:lnTo>
                      <a:pt x="7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40"/>
              <p:cNvSpPr/>
              <p:nvPr/>
            </p:nvSpPr>
            <p:spPr>
              <a:xfrm>
                <a:off x="3929437" y="1025635"/>
                <a:ext cx="76515" cy="32983"/>
              </a:xfrm>
              <a:custGeom>
                <a:avLst/>
                <a:gdLst/>
                <a:ahLst/>
                <a:cxnLst/>
                <a:rect l="l" t="t" r="r" b="b"/>
                <a:pathLst>
                  <a:path w="515" h="222" extrusionOk="0">
                    <a:moveTo>
                      <a:pt x="514" y="1"/>
                    </a:moveTo>
                    <a:lnTo>
                      <a:pt x="11" y="22"/>
                    </a:lnTo>
                    <a:lnTo>
                      <a:pt x="0" y="221"/>
                    </a:lnTo>
                    <a:lnTo>
                      <a:pt x="504" y="200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40"/>
              <p:cNvSpPr/>
              <p:nvPr/>
            </p:nvSpPr>
            <p:spPr>
              <a:xfrm>
                <a:off x="3930922" y="1203329"/>
                <a:ext cx="71909" cy="32835"/>
              </a:xfrm>
              <a:custGeom>
                <a:avLst/>
                <a:gdLst/>
                <a:ahLst/>
                <a:cxnLst/>
                <a:rect l="l" t="t" r="r" b="b"/>
                <a:pathLst>
                  <a:path w="484" h="221" extrusionOk="0">
                    <a:moveTo>
                      <a:pt x="483" y="0"/>
                    </a:moveTo>
                    <a:lnTo>
                      <a:pt x="11" y="21"/>
                    </a:lnTo>
                    <a:lnTo>
                      <a:pt x="1" y="220"/>
                    </a:lnTo>
                    <a:lnTo>
                      <a:pt x="473" y="200"/>
                    </a:lnTo>
                    <a:lnTo>
                      <a:pt x="483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40"/>
              <p:cNvSpPr/>
              <p:nvPr/>
            </p:nvSpPr>
            <p:spPr>
              <a:xfrm>
                <a:off x="4049336" y="863689"/>
                <a:ext cx="101475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683" h="2549" extrusionOk="0">
                    <a:moveTo>
                      <a:pt x="1" y="0"/>
                    </a:moveTo>
                    <a:lnTo>
                      <a:pt x="32" y="2548"/>
                    </a:lnTo>
                    <a:lnTo>
                      <a:pt x="683" y="2548"/>
                    </a:lnTo>
                    <a:lnTo>
                      <a:pt x="5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40"/>
              <p:cNvSpPr/>
              <p:nvPr/>
            </p:nvSpPr>
            <p:spPr>
              <a:xfrm>
                <a:off x="4155269" y="863689"/>
                <a:ext cx="88995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599" h="2549" extrusionOk="0">
                    <a:moveTo>
                      <a:pt x="22" y="0"/>
                    </a:moveTo>
                    <a:lnTo>
                      <a:pt x="1" y="2548"/>
                    </a:lnTo>
                    <a:lnTo>
                      <a:pt x="536" y="2548"/>
                    </a:lnTo>
                    <a:lnTo>
                      <a:pt x="59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40"/>
              <p:cNvSpPr/>
              <p:nvPr/>
            </p:nvSpPr>
            <p:spPr>
              <a:xfrm>
                <a:off x="4049336" y="863689"/>
                <a:ext cx="95235" cy="268025"/>
              </a:xfrm>
              <a:custGeom>
                <a:avLst/>
                <a:gdLst/>
                <a:ahLst/>
                <a:cxnLst/>
                <a:rect l="l" t="t" r="r" b="b"/>
                <a:pathLst>
                  <a:path w="641" h="1804" extrusionOk="0">
                    <a:moveTo>
                      <a:pt x="1" y="0"/>
                    </a:moveTo>
                    <a:lnTo>
                      <a:pt x="22" y="1804"/>
                    </a:lnTo>
                    <a:lnTo>
                      <a:pt x="64" y="1804"/>
                    </a:lnTo>
                    <a:cubicBezTo>
                      <a:pt x="263" y="1793"/>
                      <a:pt x="452" y="1783"/>
                      <a:pt x="641" y="1772"/>
                    </a:cubicBezTo>
                    <a:lnTo>
                      <a:pt x="5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40"/>
              <p:cNvSpPr/>
              <p:nvPr/>
            </p:nvSpPr>
            <p:spPr>
              <a:xfrm>
                <a:off x="4156903" y="863689"/>
                <a:ext cx="87361" cy="26178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1762" extrusionOk="0">
                    <a:moveTo>
                      <a:pt x="21" y="0"/>
                    </a:moveTo>
                    <a:lnTo>
                      <a:pt x="0" y="1762"/>
                    </a:lnTo>
                    <a:cubicBezTo>
                      <a:pt x="189" y="1730"/>
                      <a:pt x="368" y="1699"/>
                      <a:pt x="556" y="1657"/>
                    </a:cubicBezTo>
                    <a:lnTo>
                      <a:pt x="588" y="0"/>
                    </a:lnTo>
                    <a:close/>
                  </a:path>
                </a:pathLst>
              </a:custGeom>
              <a:solidFill>
                <a:srgbClr val="904D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40"/>
              <p:cNvSpPr/>
              <p:nvPr/>
            </p:nvSpPr>
            <p:spPr>
              <a:xfrm>
                <a:off x="4169384" y="1179854"/>
                <a:ext cx="53040" cy="42343"/>
              </a:xfrm>
              <a:custGeom>
                <a:avLst/>
                <a:gdLst/>
                <a:ahLst/>
                <a:cxnLst/>
                <a:rect l="l" t="t" r="r" b="b"/>
                <a:pathLst>
                  <a:path w="357" h="285" extrusionOk="0">
                    <a:moveTo>
                      <a:pt x="0" y="1"/>
                    </a:moveTo>
                    <a:lnTo>
                      <a:pt x="11" y="284"/>
                    </a:lnTo>
                    <a:lnTo>
                      <a:pt x="357" y="284"/>
                    </a:lnTo>
                    <a:lnTo>
                      <a:pt x="346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40"/>
              <p:cNvSpPr/>
              <p:nvPr/>
            </p:nvSpPr>
            <p:spPr>
              <a:xfrm>
                <a:off x="4096137" y="1195455"/>
                <a:ext cx="9509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64" h="117" extrusionOk="0">
                    <a:moveTo>
                      <a:pt x="32" y="1"/>
                    </a:moveTo>
                    <a:cubicBezTo>
                      <a:pt x="11" y="1"/>
                      <a:pt x="1" y="22"/>
                      <a:pt x="1" y="53"/>
                    </a:cubicBezTo>
                    <a:cubicBezTo>
                      <a:pt x="1" y="85"/>
                      <a:pt x="11" y="116"/>
                      <a:pt x="32" y="116"/>
                    </a:cubicBezTo>
                    <a:cubicBezTo>
                      <a:pt x="42" y="116"/>
                      <a:pt x="63" y="85"/>
                      <a:pt x="63" y="53"/>
                    </a:cubicBezTo>
                    <a:cubicBezTo>
                      <a:pt x="63" y="22"/>
                      <a:pt x="53" y="1"/>
                      <a:pt x="3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0" name="Google Shape;1600;p40"/>
              <p:cNvSpPr/>
              <p:nvPr/>
            </p:nvSpPr>
            <p:spPr>
              <a:xfrm>
                <a:off x="4086777" y="935302"/>
                <a:ext cx="9509" cy="15749"/>
              </a:xfrm>
              <a:custGeom>
                <a:avLst/>
                <a:gdLst/>
                <a:ahLst/>
                <a:cxnLst/>
                <a:rect l="l" t="t" r="r" b="b"/>
                <a:pathLst>
                  <a:path w="64" h="106" extrusionOk="0">
                    <a:moveTo>
                      <a:pt x="32" y="1"/>
                    </a:moveTo>
                    <a:cubicBezTo>
                      <a:pt x="11" y="1"/>
                      <a:pt x="1" y="22"/>
                      <a:pt x="1" y="53"/>
                    </a:cubicBezTo>
                    <a:cubicBezTo>
                      <a:pt x="1" y="85"/>
                      <a:pt x="11" y="105"/>
                      <a:pt x="32" y="105"/>
                    </a:cubicBezTo>
                    <a:cubicBezTo>
                      <a:pt x="53" y="105"/>
                      <a:pt x="64" y="85"/>
                      <a:pt x="64" y="53"/>
                    </a:cubicBezTo>
                    <a:cubicBezTo>
                      <a:pt x="64" y="22"/>
                      <a:pt x="53" y="1"/>
                      <a:pt x="3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40"/>
              <p:cNvSpPr/>
              <p:nvPr/>
            </p:nvSpPr>
            <p:spPr>
              <a:xfrm>
                <a:off x="4189590" y="1140928"/>
                <a:ext cx="11143" cy="18869"/>
              </a:xfrm>
              <a:custGeom>
                <a:avLst/>
                <a:gdLst/>
                <a:ahLst/>
                <a:cxnLst/>
                <a:rect l="l" t="t" r="r" b="b"/>
                <a:pathLst>
                  <a:path w="75" h="127" extrusionOk="0">
                    <a:moveTo>
                      <a:pt x="32" y="1"/>
                    </a:moveTo>
                    <a:cubicBezTo>
                      <a:pt x="11" y="1"/>
                      <a:pt x="1" y="22"/>
                      <a:pt x="1" y="64"/>
                    </a:cubicBezTo>
                    <a:cubicBezTo>
                      <a:pt x="1" y="95"/>
                      <a:pt x="11" y="127"/>
                      <a:pt x="32" y="127"/>
                    </a:cubicBezTo>
                    <a:cubicBezTo>
                      <a:pt x="53" y="127"/>
                      <a:pt x="74" y="95"/>
                      <a:pt x="74" y="64"/>
                    </a:cubicBezTo>
                    <a:cubicBezTo>
                      <a:pt x="74" y="22"/>
                      <a:pt x="64" y="1"/>
                      <a:pt x="3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Google Shape;1602;p40"/>
              <p:cNvSpPr/>
              <p:nvPr/>
            </p:nvSpPr>
            <p:spPr>
              <a:xfrm>
                <a:off x="2860596" y="863689"/>
                <a:ext cx="112321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756" h="2549" extrusionOk="0">
                    <a:moveTo>
                      <a:pt x="1" y="0"/>
                    </a:moveTo>
                    <a:lnTo>
                      <a:pt x="22" y="2548"/>
                    </a:lnTo>
                    <a:lnTo>
                      <a:pt x="756" y="2548"/>
                    </a:lnTo>
                    <a:lnTo>
                      <a:pt x="5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3" name="Google Shape;1603;p40"/>
              <p:cNvSpPr/>
              <p:nvPr/>
            </p:nvSpPr>
            <p:spPr>
              <a:xfrm>
                <a:off x="2977523" y="863689"/>
                <a:ext cx="98206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661" h="2549" extrusionOk="0">
                    <a:moveTo>
                      <a:pt x="21" y="0"/>
                    </a:moveTo>
                    <a:lnTo>
                      <a:pt x="0" y="2548"/>
                    </a:lnTo>
                    <a:lnTo>
                      <a:pt x="598" y="2548"/>
                    </a:lnTo>
                    <a:lnTo>
                      <a:pt x="6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40"/>
              <p:cNvSpPr/>
              <p:nvPr/>
            </p:nvSpPr>
            <p:spPr>
              <a:xfrm>
                <a:off x="2673690" y="894741"/>
                <a:ext cx="96721" cy="34766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2340" extrusionOk="0">
                    <a:moveTo>
                      <a:pt x="1" y="1"/>
                    </a:moveTo>
                    <a:lnTo>
                      <a:pt x="11" y="2339"/>
                    </a:lnTo>
                    <a:lnTo>
                      <a:pt x="651" y="2339"/>
                    </a:lnTo>
                    <a:lnTo>
                      <a:pt x="588" y="3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5" name="Google Shape;1605;p40"/>
              <p:cNvSpPr/>
              <p:nvPr/>
            </p:nvSpPr>
            <p:spPr>
              <a:xfrm>
                <a:off x="2778137" y="863689"/>
                <a:ext cx="70126" cy="266539"/>
              </a:xfrm>
              <a:custGeom>
                <a:avLst/>
                <a:gdLst/>
                <a:ahLst/>
                <a:cxnLst/>
                <a:rect l="l" t="t" r="r" b="b"/>
                <a:pathLst>
                  <a:path w="472" h="1794" extrusionOk="0">
                    <a:moveTo>
                      <a:pt x="0" y="0"/>
                    </a:moveTo>
                    <a:lnTo>
                      <a:pt x="11" y="1772"/>
                    </a:lnTo>
                    <a:cubicBezTo>
                      <a:pt x="157" y="1783"/>
                      <a:pt x="315" y="1793"/>
                      <a:pt x="472" y="1793"/>
                    </a:cubicBez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6" name="Google Shape;1606;p40"/>
              <p:cNvSpPr/>
              <p:nvPr/>
            </p:nvSpPr>
            <p:spPr>
              <a:xfrm>
                <a:off x="2860596" y="863689"/>
                <a:ext cx="104595" cy="268025"/>
              </a:xfrm>
              <a:custGeom>
                <a:avLst/>
                <a:gdLst/>
                <a:ahLst/>
                <a:cxnLst/>
                <a:rect l="l" t="t" r="r" b="b"/>
                <a:pathLst>
                  <a:path w="704" h="1804" extrusionOk="0">
                    <a:moveTo>
                      <a:pt x="1" y="0"/>
                    </a:moveTo>
                    <a:lnTo>
                      <a:pt x="22" y="1804"/>
                    </a:lnTo>
                    <a:lnTo>
                      <a:pt x="64" y="1804"/>
                    </a:lnTo>
                    <a:cubicBezTo>
                      <a:pt x="284" y="1804"/>
                      <a:pt x="504" y="1783"/>
                      <a:pt x="703" y="1772"/>
                    </a:cubicBezTo>
                    <a:lnTo>
                      <a:pt x="5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40"/>
              <p:cNvSpPr/>
              <p:nvPr/>
            </p:nvSpPr>
            <p:spPr>
              <a:xfrm>
                <a:off x="2979009" y="863689"/>
                <a:ext cx="96721" cy="261785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762" extrusionOk="0">
                    <a:moveTo>
                      <a:pt x="11" y="0"/>
                    </a:moveTo>
                    <a:lnTo>
                      <a:pt x="1" y="1762"/>
                    </a:lnTo>
                    <a:cubicBezTo>
                      <a:pt x="211" y="1730"/>
                      <a:pt x="410" y="1699"/>
                      <a:pt x="609" y="1657"/>
                    </a:cubicBezTo>
                    <a:lnTo>
                      <a:pt x="6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8" name="Google Shape;1608;p40"/>
              <p:cNvSpPr/>
              <p:nvPr/>
            </p:nvSpPr>
            <p:spPr>
              <a:xfrm>
                <a:off x="2673690" y="894741"/>
                <a:ext cx="93601" cy="230733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553" extrusionOk="0">
                    <a:moveTo>
                      <a:pt x="1" y="1"/>
                    </a:moveTo>
                    <a:lnTo>
                      <a:pt x="11" y="1448"/>
                    </a:lnTo>
                    <a:cubicBezTo>
                      <a:pt x="210" y="1501"/>
                      <a:pt x="420" y="1532"/>
                      <a:pt x="630" y="1553"/>
                    </a:cubicBezTo>
                    <a:lnTo>
                      <a:pt x="588" y="3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9" name="Google Shape;1609;p40"/>
              <p:cNvSpPr/>
              <p:nvPr/>
            </p:nvSpPr>
            <p:spPr>
              <a:xfrm>
                <a:off x="2686170" y="913462"/>
                <a:ext cx="64035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431" h="159" extrusionOk="0">
                    <a:moveTo>
                      <a:pt x="0" y="1"/>
                    </a:moveTo>
                    <a:lnTo>
                      <a:pt x="0" y="158"/>
                    </a:lnTo>
                    <a:lnTo>
                      <a:pt x="430" y="158"/>
                    </a:lnTo>
                    <a:lnTo>
                      <a:pt x="420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40"/>
              <p:cNvSpPr/>
              <p:nvPr/>
            </p:nvSpPr>
            <p:spPr>
              <a:xfrm>
                <a:off x="2687656" y="952388"/>
                <a:ext cx="62549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421" h="159" extrusionOk="0">
                    <a:moveTo>
                      <a:pt x="1" y="1"/>
                    </a:moveTo>
                    <a:lnTo>
                      <a:pt x="1" y="158"/>
                    </a:lnTo>
                    <a:lnTo>
                      <a:pt x="420" y="158"/>
                    </a:lnTo>
                    <a:lnTo>
                      <a:pt x="420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Google Shape;1611;p40"/>
              <p:cNvSpPr/>
              <p:nvPr/>
            </p:nvSpPr>
            <p:spPr>
              <a:xfrm>
                <a:off x="2684536" y="1201695"/>
                <a:ext cx="70275" cy="20503"/>
              </a:xfrm>
              <a:custGeom>
                <a:avLst/>
                <a:gdLst/>
                <a:ahLst/>
                <a:cxnLst/>
                <a:rect l="l" t="t" r="r" b="b"/>
                <a:pathLst>
                  <a:path w="473" h="138" extrusionOk="0">
                    <a:moveTo>
                      <a:pt x="1" y="1"/>
                    </a:moveTo>
                    <a:lnTo>
                      <a:pt x="1" y="137"/>
                    </a:lnTo>
                    <a:lnTo>
                      <a:pt x="473" y="137"/>
                    </a:lnTo>
                    <a:lnTo>
                      <a:pt x="473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2" name="Google Shape;1612;p40"/>
              <p:cNvSpPr/>
              <p:nvPr/>
            </p:nvSpPr>
            <p:spPr>
              <a:xfrm>
                <a:off x="2807703" y="1198575"/>
                <a:ext cx="10994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74" h="117" extrusionOk="0">
                    <a:moveTo>
                      <a:pt x="32" y="1"/>
                    </a:moveTo>
                    <a:cubicBezTo>
                      <a:pt x="11" y="1"/>
                      <a:pt x="0" y="22"/>
                      <a:pt x="0" y="53"/>
                    </a:cubicBezTo>
                    <a:cubicBezTo>
                      <a:pt x="0" y="85"/>
                      <a:pt x="11" y="116"/>
                      <a:pt x="32" y="116"/>
                    </a:cubicBezTo>
                    <a:cubicBezTo>
                      <a:pt x="53" y="116"/>
                      <a:pt x="74" y="85"/>
                      <a:pt x="74" y="53"/>
                    </a:cubicBezTo>
                    <a:cubicBezTo>
                      <a:pt x="74" y="22"/>
                      <a:pt x="53" y="1"/>
                      <a:pt x="3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40"/>
              <p:cNvSpPr/>
              <p:nvPr/>
            </p:nvSpPr>
            <p:spPr>
              <a:xfrm>
                <a:off x="2993124" y="1179854"/>
                <a:ext cx="59280" cy="42343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85" extrusionOk="0">
                    <a:moveTo>
                      <a:pt x="0" y="1"/>
                    </a:moveTo>
                    <a:lnTo>
                      <a:pt x="11" y="284"/>
                    </a:lnTo>
                    <a:lnTo>
                      <a:pt x="399" y="284"/>
                    </a:lnTo>
                    <a:lnTo>
                      <a:pt x="388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4" name="Google Shape;1614;p40"/>
              <p:cNvSpPr/>
              <p:nvPr/>
            </p:nvSpPr>
            <p:spPr>
              <a:xfrm>
                <a:off x="2910517" y="1195455"/>
                <a:ext cx="10994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74" h="117" extrusionOk="0">
                    <a:moveTo>
                      <a:pt x="42" y="1"/>
                    </a:moveTo>
                    <a:cubicBezTo>
                      <a:pt x="21" y="1"/>
                      <a:pt x="0" y="22"/>
                      <a:pt x="0" y="53"/>
                    </a:cubicBezTo>
                    <a:cubicBezTo>
                      <a:pt x="0" y="85"/>
                      <a:pt x="21" y="116"/>
                      <a:pt x="42" y="116"/>
                    </a:cubicBezTo>
                    <a:cubicBezTo>
                      <a:pt x="63" y="116"/>
                      <a:pt x="74" y="85"/>
                      <a:pt x="74" y="53"/>
                    </a:cubicBezTo>
                    <a:cubicBezTo>
                      <a:pt x="74" y="22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5" name="Google Shape;1615;p40"/>
              <p:cNvSpPr/>
              <p:nvPr/>
            </p:nvSpPr>
            <p:spPr>
              <a:xfrm>
                <a:off x="2901156" y="935302"/>
                <a:ext cx="12629" cy="15749"/>
              </a:xfrm>
              <a:custGeom>
                <a:avLst/>
                <a:gdLst/>
                <a:ahLst/>
                <a:cxnLst/>
                <a:rect l="l" t="t" r="r" b="b"/>
                <a:pathLst>
                  <a:path w="85" h="106" extrusionOk="0">
                    <a:moveTo>
                      <a:pt x="42" y="1"/>
                    </a:moveTo>
                    <a:cubicBezTo>
                      <a:pt x="21" y="1"/>
                      <a:pt x="1" y="22"/>
                      <a:pt x="1" y="53"/>
                    </a:cubicBezTo>
                    <a:cubicBezTo>
                      <a:pt x="1" y="85"/>
                      <a:pt x="21" y="105"/>
                      <a:pt x="42" y="105"/>
                    </a:cubicBezTo>
                    <a:cubicBezTo>
                      <a:pt x="63" y="105"/>
                      <a:pt x="84" y="85"/>
                      <a:pt x="84" y="53"/>
                    </a:cubicBezTo>
                    <a:cubicBezTo>
                      <a:pt x="84" y="22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6" name="Google Shape;1616;p40"/>
              <p:cNvSpPr/>
              <p:nvPr/>
            </p:nvSpPr>
            <p:spPr>
              <a:xfrm>
                <a:off x="3014964" y="1140928"/>
                <a:ext cx="14114" cy="18869"/>
              </a:xfrm>
              <a:custGeom>
                <a:avLst/>
                <a:gdLst/>
                <a:ahLst/>
                <a:cxnLst/>
                <a:rect l="l" t="t" r="r" b="b"/>
                <a:pathLst>
                  <a:path w="95" h="127" extrusionOk="0">
                    <a:moveTo>
                      <a:pt x="42" y="1"/>
                    </a:moveTo>
                    <a:cubicBezTo>
                      <a:pt x="21" y="1"/>
                      <a:pt x="0" y="22"/>
                      <a:pt x="0" y="64"/>
                    </a:cubicBezTo>
                    <a:cubicBezTo>
                      <a:pt x="0" y="95"/>
                      <a:pt x="21" y="127"/>
                      <a:pt x="42" y="127"/>
                    </a:cubicBezTo>
                    <a:cubicBezTo>
                      <a:pt x="73" y="127"/>
                      <a:pt x="94" y="95"/>
                      <a:pt x="94" y="64"/>
                    </a:cubicBezTo>
                    <a:cubicBezTo>
                      <a:pt x="94" y="22"/>
                      <a:pt x="73" y="1"/>
                      <a:pt x="4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7" name="Google Shape;1617;p40"/>
              <p:cNvSpPr/>
              <p:nvPr/>
            </p:nvSpPr>
            <p:spPr>
              <a:xfrm>
                <a:off x="3376296" y="863689"/>
                <a:ext cx="106081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714" h="2549" extrusionOk="0">
                    <a:moveTo>
                      <a:pt x="85" y="0"/>
                    </a:moveTo>
                    <a:lnTo>
                      <a:pt x="1" y="2548"/>
                    </a:lnTo>
                    <a:lnTo>
                      <a:pt x="714" y="2548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8" name="Google Shape;1618;p40"/>
              <p:cNvSpPr/>
              <p:nvPr/>
            </p:nvSpPr>
            <p:spPr>
              <a:xfrm>
                <a:off x="3094303" y="967988"/>
                <a:ext cx="112321" cy="274413"/>
              </a:xfrm>
              <a:custGeom>
                <a:avLst/>
                <a:gdLst/>
                <a:ahLst/>
                <a:cxnLst/>
                <a:rect l="l" t="t" r="r" b="b"/>
                <a:pathLst>
                  <a:path w="756" h="1847" extrusionOk="0">
                    <a:moveTo>
                      <a:pt x="1" y="1"/>
                    </a:moveTo>
                    <a:lnTo>
                      <a:pt x="1" y="1846"/>
                    </a:lnTo>
                    <a:lnTo>
                      <a:pt x="714" y="1846"/>
                    </a:lnTo>
                    <a:lnTo>
                      <a:pt x="7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9" name="Google Shape;1619;p40"/>
              <p:cNvSpPr/>
              <p:nvPr/>
            </p:nvSpPr>
            <p:spPr>
              <a:xfrm>
                <a:off x="3500949" y="863689"/>
                <a:ext cx="160607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2549" extrusionOk="0">
                    <a:moveTo>
                      <a:pt x="64" y="0"/>
                    </a:moveTo>
                    <a:lnTo>
                      <a:pt x="1" y="2548"/>
                    </a:lnTo>
                    <a:lnTo>
                      <a:pt x="1081" y="2548"/>
                    </a:lnTo>
                    <a:lnTo>
                      <a:pt x="95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20;p40"/>
              <p:cNvSpPr/>
              <p:nvPr/>
            </p:nvSpPr>
            <p:spPr>
              <a:xfrm>
                <a:off x="3220590" y="894741"/>
                <a:ext cx="141887" cy="34766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2340" extrusionOk="0">
                    <a:moveTo>
                      <a:pt x="74" y="1"/>
                    </a:moveTo>
                    <a:lnTo>
                      <a:pt x="0" y="2339"/>
                    </a:lnTo>
                    <a:lnTo>
                      <a:pt x="954" y="2339"/>
                    </a:lnTo>
                    <a:lnTo>
                      <a:pt x="944" y="32"/>
                    </a:lnTo>
                    <a:lnTo>
                      <a:pt x="7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1" name="Google Shape;1621;p40"/>
              <p:cNvSpPr/>
              <p:nvPr/>
            </p:nvSpPr>
            <p:spPr>
              <a:xfrm>
                <a:off x="3381050" y="863689"/>
                <a:ext cx="99841" cy="26653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794" extrusionOk="0">
                    <a:moveTo>
                      <a:pt x="53" y="0"/>
                    </a:moveTo>
                    <a:lnTo>
                      <a:pt x="0" y="1772"/>
                    </a:lnTo>
                    <a:cubicBezTo>
                      <a:pt x="210" y="1783"/>
                      <a:pt x="441" y="1793"/>
                      <a:pt x="671" y="1793"/>
                    </a:cubicBezTo>
                    <a:lnTo>
                      <a:pt x="64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2" name="Google Shape;1622;p40"/>
              <p:cNvSpPr/>
              <p:nvPr/>
            </p:nvSpPr>
            <p:spPr>
              <a:xfrm>
                <a:off x="3094303" y="967988"/>
                <a:ext cx="112321" cy="140401"/>
              </a:xfrm>
              <a:custGeom>
                <a:avLst/>
                <a:gdLst/>
                <a:ahLst/>
                <a:cxnLst/>
                <a:rect l="l" t="t" r="r" b="b"/>
                <a:pathLst>
                  <a:path w="756" h="945" extrusionOk="0">
                    <a:moveTo>
                      <a:pt x="1" y="1"/>
                    </a:moveTo>
                    <a:lnTo>
                      <a:pt x="1" y="787"/>
                    </a:lnTo>
                    <a:cubicBezTo>
                      <a:pt x="232" y="850"/>
                      <a:pt x="473" y="903"/>
                      <a:pt x="735" y="945"/>
                    </a:cubicBezTo>
                    <a:lnTo>
                      <a:pt x="7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Google Shape;1623;p40"/>
              <p:cNvSpPr/>
              <p:nvPr/>
            </p:nvSpPr>
            <p:spPr>
              <a:xfrm>
                <a:off x="3504070" y="863689"/>
                <a:ext cx="151247" cy="268025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1804" extrusionOk="0">
                    <a:moveTo>
                      <a:pt x="43" y="0"/>
                    </a:moveTo>
                    <a:lnTo>
                      <a:pt x="1" y="1804"/>
                    </a:lnTo>
                    <a:lnTo>
                      <a:pt x="74" y="1804"/>
                    </a:lnTo>
                    <a:cubicBezTo>
                      <a:pt x="399" y="1804"/>
                      <a:pt x="714" y="1783"/>
                      <a:pt x="1018" y="1772"/>
                    </a:cubicBezTo>
                    <a:lnTo>
                      <a:pt x="9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4" name="Google Shape;1624;p40"/>
              <p:cNvSpPr/>
              <p:nvPr/>
            </p:nvSpPr>
            <p:spPr>
              <a:xfrm>
                <a:off x="3225196" y="894741"/>
                <a:ext cx="135647" cy="230733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553" extrusionOk="0">
                    <a:moveTo>
                      <a:pt x="43" y="1"/>
                    </a:moveTo>
                    <a:lnTo>
                      <a:pt x="1" y="1448"/>
                    </a:lnTo>
                    <a:cubicBezTo>
                      <a:pt x="284" y="1501"/>
                      <a:pt x="588" y="1532"/>
                      <a:pt x="913" y="1553"/>
                    </a:cubicBezTo>
                    <a:lnTo>
                      <a:pt x="913" y="32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5" name="Google Shape;1625;p40"/>
              <p:cNvSpPr/>
              <p:nvPr/>
            </p:nvSpPr>
            <p:spPr>
              <a:xfrm>
                <a:off x="3250157" y="913462"/>
                <a:ext cx="93601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59" extrusionOk="0">
                    <a:moveTo>
                      <a:pt x="0" y="1"/>
                    </a:moveTo>
                    <a:lnTo>
                      <a:pt x="0" y="158"/>
                    </a:lnTo>
                    <a:lnTo>
                      <a:pt x="630" y="158"/>
                    </a:lnTo>
                    <a:lnTo>
                      <a:pt x="630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40"/>
              <p:cNvSpPr/>
              <p:nvPr/>
            </p:nvSpPr>
            <p:spPr>
              <a:xfrm>
                <a:off x="3250157" y="952388"/>
                <a:ext cx="93601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59" extrusionOk="0">
                    <a:moveTo>
                      <a:pt x="0" y="1"/>
                    </a:moveTo>
                    <a:lnTo>
                      <a:pt x="0" y="158"/>
                    </a:lnTo>
                    <a:lnTo>
                      <a:pt x="619" y="158"/>
                    </a:lnTo>
                    <a:lnTo>
                      <a:pt x="630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7" name="Google Shape;1627;p40"/>
              <p:cNvSpPr/>
              <p:nvPr/>
            </p:nvSpPr>
            <p:spPr>
              <a:xfrm>
                <a:off x="3234556" y="1201695"/>
                <a:ext cx="106081" cy="20503"/>
              </a:xfrm>
              <a:custGeom>
                <a:avLst/>
                <a:gdLst/>
                <a:ahLst/>
                <a:cxnLst/>
                <a:rect l="l" t="t" r="r" b="b"/>
                <a:pathLst>
                  <a:path w="714" h="138" extrusionOk="0">
                    <a:moveTo>
                      <a:pt x="1" y="1"/>
                    </a:moveTo>
                    <a:lnTo>
                      <a:pt x="1" y="137"/>
                    </a:lnTo>
                    <a:lnTo>
                      <a:pt x="703" y="137"/>
                    </a:lnTo>
                    <a:lnTo>
                      <a:pt x="714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8" name="Google Shape;1628;p40"/>
              <p:cNvSpPr/>
              <p:nvPr/>
            </p:nvSpPr>
            <p:spPr>
              <a:xfrm>
                <a:off x="3416857" y="1198575"/>
                <a:ext cx="17234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17" extrusionOk="0">
                    <a:moveTo>
                      <a:pt x="63" y="1"/>
                    </a:moveTo>
                    <a:cubicBezTo>
                      <a:pt x="32" y="1"/>
                      <a:pt x="0" y="22"/>
                      <a:pt x="0" y="53"/>
                    </a:cubicBezTo>
                    <a:cubicBezTo>
                      <a:pt x="0" y="85"/>
                      <a:pt x="21" y="116"/>
                      <a:pt x="53" y="116"/>
                    </a:cubicBezTo>
                    <a:cubicBezTo>
                      <a:pt x="84" y="116"/>
                      <a:pt x="116" y="85"/>
                      <a:pt x="116" y="53"/>
                    </a:cubicBezTo>
                    <a:cubicBezTo>
                      <a:pt x="116" y="22"/>
                      <a:pt x="95" y="1"/>
                      <a:pt x="63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40"/>
              <p:cNvSpPr/>
              <p:nvPr/>
            </p:nvSpPr>
            <p:spPr>
              <a:xfrm>
                <a:off x="3105297" y="982103"/>
                <a:ext cx="76515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515" h="263" extrusionOk="0">
                    <a:moveTo>
                      <a:pt x="514" y="0"/>
                    </a:moveTo>
                    <a:lnTo>
                      <a:pt x="11" y="21"/>
                    </a:lnTo>
                    <a:lnTo>
                      <a:pt x="0" y="262"/>
                    </a:lnTo>
                    <a:lnTo>
                      <a:pt x="514" y="241"/>
                    </a:lnTo>
                    <a:lnTo>
                      <a:pt x="514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p40"/>
              <p:cNvSpPr/>
              <p:nvPr/>
            </p:nvSpPr>
            <p:spPr>
              <a:xfrm>
                <a:off x="3106783" y="1195455"/>
                <a:ext cx="71909" cy="39223"/>
              </a:xfrm>
              <a:custGeom>
                <a:avLst/>
                <a:gdLst/>
                <a:ahLst/>
                <a:cxnLst/>
                <a:rect l="l" t="t" r="r" b="b"/>
                <a:pathLst>
                  <a:path w="484" h="264" extrusionOk="0">
                    <a:moveTo>
                      <a:pt x="483" y="1"/>
                    </a:moveTo>
                    <a:lnTo>
                      <a:pt x="11" y="22"/>
                    </a:lnTo>
                    <a:lnTo>
                      <a:pt x="1" y="263"/>
                    </a:lnTo>
                    <a:lnTo>
                      <a:pt x="483" y="242"/>
                    </a:lnTo>
                    <a:lnTo>
                      <a:pt x="483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Google Shape;1631;p40"/>
              <p:cNvSpPr/>
              <p:nvPr/>
            </p:nvSpPr>
            <p:spPr>
              <a:xfrm>
                <a:off x="3571076" y="1195455"/>
                <a:ext cx="17234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17" extrusionOk="0">
                    <a:moveTo>
                      <a:pt x="64" y="1"/>
                    </a:moveTo>
                    <a:cubicBezTo>
                      <a:pt x="32" y="1"/>
                      <a:pt x="1" y="22"/>
                      <a:pt x="1" y="53"/>
                    </a:cubicBezTo>
                    <a:cubicBezTo>
                      <a:pt x="1" y="85"/>
                      <a:pt x="22" y="116"/>
                      <a:pt x="53" y="116"/>
                    </a:cubicBezTo>
                    <a:cubicBezTo>
                      <a:pt x="85" y="116"/>
                      <a:pt x="116" y="85"/>
                      <a:pt x="116" y="53"/>
                    </a:cubicBezTo>
                    <a:cubicBezTo>
                      <a:pt x="116" y="22"/>
                      <a:pt x="95" y="1"/>
                      <a:pt x="64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40"/>
              <p:cNvSpPr/>
              <p:nvPr/>
            </p:nvSpPr>
            <p:spPr>
              <a:xfrm>
                <a:off x="3566471" y="935302"/>
                <a:ext cx="17234" cy="15749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06" extrusionOk="0">
                    <a:moveTo>
                      <a:pt x="63" y="1"/>
                    </a:moveTo>
                    <a:cubicBezTo>
                      <a:pt x="32" y="1"/>
                      <a:pt x="11" y="22"/>
                      <a:pt x="11" y="53"/>
                    </a:cubicBezTo>
                    <a:cubicBezTo>
                      <a:pt x="0" y="85"/>
                      <a:pt x="32" y="105"/>
                      <a:pt x="63" y="105"/>
                    </a:cubicBezTo>
                    <a:cubicBezTo>
                      <a:pt x="95" y="105"/>
                      <a:pt x="116" y="85"/>
                      <a:pt x="116" y="53"/>
                    </a:cubicBezTo>
                    <a:cubicBezTo>
                      <a:pt x="116" y="22"/>
                      <a:pt x="95" y="1"/>
                      <a:pt x="63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3" name="Google Shape;1633;p40"/>
              <p:cNvSpPr/>
              <p:nvPr/>
            </p:nvSpPr>
            <p:spPr>
              <a:xfrm>
                <a:off x="2080137" y="863689"/>
                <a:ext cx="110687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549" extrusionOk="0">
                    <a:moveTo>
                      <a:pt x="0" y="0"/>
                    </a:moveTo>
                    <a:lnTo>
                      <a:pt x="32" y="2548"/>
                    </a:lnTo>
                    <a:lnTo>
                      <a:pt x="745" y="2548"/>
                    </a:lnTo>
                    <a:lnTo>
                      <a:pt x="58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4" name="Google Shape;1634;p40"/>
              <p:cNvSpPr/>
              <p:nvPr/>
            </p:nvSpPr>
            <p:spPr>
              <a:xfrm>
                <a:off x="1790269" y="967988"/>
                <a:ext cx="118561" cy="274413"/>
              </a:xfrm>
              <a:custGeom>
                <a:avLst/>
                <a:gdLst/>
                <a:ahLst/>
                <a:cxnLst/>
                <a:rect l="l" t="t" r="r" b="b"/>
                <a:pathLst>
                  <a:path w="798" h="1847" extrusionOk="0">
                    <a:moveTo>
                      <a:pt x="1" y="1"/>
                    </a:moveTo>
                    <a:lnTo>
                      <a:pt x="85" y="1846"/>
                    </a:lnTo>
                    <a:lnTo>
                      <a:pt x="798" y="1846"/>
                    </a:lnTo>
                    <a:lnTo>
                      <a:pt x="7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5" name="Google Shape;1635;p40"/>
              <p:cNvSpPr/>
              <p:nvPr/>
            </p:nvSpPr>
            <p:spPr>
              <a:xfrm>
                <a:off x="2203156" y="863689"/>
                <a:ext cx="166847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2549" extrusionOk="0">
                    <a:moveTo>
                      <a:pt x="1" y="0"/>
                    </a:moveTo>
                    <a:lnTo>
                      <a:pt x="43" y="2548"/>
                    </a:lnTo>
                    <a:lnTo>
                      <a:pt x="1123" y="2548"/>
                    </a:lnTo>
                    <a:lnTo>
                      <a:pt x="8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6" name="Google Shape;1636;p40"/>
              <p:cNvSpPr/>
              <p:nvPr/>
            </p:nvSpPr>
            <p:spPr>
              <a:xfrm>
                <a:off x="2377730" y="863689"/>
                <a:ext cx="145007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2549" extrusionOk="0">
                    <a:moveTo>
                      <a:pt x="32" y="0"/>
                    </a:moveTo>
                    <a:lnTo>
                      <a:pt x="0" y="2548"/>
                    </a:lnTo>
                    <a:lnTo>
                      <a:pt x="891" y="2548"/>
                    </a:lnTo>
                    <a:lnTo>
                      <a:pt x="9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7" name="Google Shape;1637;p40"/>
              <p:cNvSpPr/>
              <p:nvPr/>
            </p:nvSpPr>
            <p:spPr>
              <a:xfrm>
                <a:off x="1924283" y="894741"/>
                <a:ext cx="146641" cy="34766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2340" extrusionOk="0">
                    <a:moveTo>
                      <a:pt x="1" y="1"/>
                    </a:moveTo>
                    <a:lnTo>
                      <a:pt x="32" y="2339"/>
                    </a:lnTo>
                    <a:lnTo>
                      <a:pt x="986" y="2339"/>
                    </a:lnTo>
                    <a:lnTo>
                      <a:pt x="881" y="3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8" name="Google Shape;1638;p40"/>
              <p:cNvSpPr/>
              <p:nvPr/>
            </p:nvSpPr>
            <p:spPr>
              <a:xfrm>
                <a:off x="2080137" y="863689"/>
                <a:ext cx="104446" cy="266539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794" extrusionOk="0">
                    <a:moveTo>
                      <a:pt x="0" y="0"/>
                    </a:moveTo>
                    <a:lnTo>
                      <a:pt x="21" y="1772"/>
                    </a:lnTo>
                    <a:cubicBezTo>
                      <a:pt x="241" y="1783"/>
                      <a:pt x="472" y="1793"/>
                      <a:pt x="703" y="1793"/>
                    </a:cubicBezTo>
                    <a:lnTo>
                      <a:pt x="58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9" name="Google Shape;1639;p40"/>
              <p:cNvSpPr/>
              <p:nvPr/>
            </p:nvSpPr>
            <p:spPr>
              <a:xfrm>
                <a:off x="1790269" y="967988"/>
                <a:ext cx="115441" cy="140401"/>
              </a:xfrm>
              <a:custGeom>
                <a:avLst/>
                <a:gdLst/>
                <a:ahLst/>
                <a:cxnLst/>
                <a:rect l="l" t="t" r="r" b="b"/>
                <a:pathLst>
                  <a:path w="777" h="945" extrusionOk="0">
                    <a:moveTo>
                      <a:pt x="1" y="1"/>
                    </a:moveTo>
                    <a:lnTo>
                      <a:pt x="43" y="787"/>
                    </a:lnTo>
                    <a:cubicBezTo>
                      <a:pt x="263" y="850"/>
                      <a:pt x="515" y="903"/>
                      <a:pt x="777" y="945"/>
                    </a:cubicBezTo>
                    <a:lnTo>
                      <a:pt x="7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0" name="Google Shape;1640;p40"/>
              <p:cNvSpPr/>
              <p:nvPr/>
            </p:nvSpPr>
            <p:spPr>
              <a:xfrm>
                <a:off x="2203156" y="863689"/>
                <a:ext cx="156001" cy="268025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1804" extrusionOk="0">
                    <a:moveTo>
                      <a:pt x="1" y="0"/>
                    </a:moveTo>
                    <a:lnTo>
                      <a:pt x="32" y="1804"/>
                    </a:lnTo>
                    <a:lnTo>
                      <a:pt x="105" y="1804"/>
                    </a:lnTo>
                    <a:cubicBezTo>
                      <a:pt x="431" y="1804"/>
                      <a:pt x="745" y="1783"/>
                      <a:pt x="1049" y="1772"/>
                    </a:cubicBezTo>
                    <a:lnTo>
                      <a:pt x="8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1" name="Google Shape;1641;p40"/>
              <p:cNvSpPr/>
              <p:nvPr/>
            </p:nvSpPr>
            <p:spPr>
              <a:xfrm>
                <a:off x="2379216" y="863689"/>
                <a:ext cx="145007" cy="261785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762" extrusionOk="0">
                    <a:moveTo>
                      <a:pt x="22" y="0"/>
                    </a:moveTo>
                    <a:lnTo>
                      <a:pt x="1" y="1762"/>
                    </a:lnTo>
                    <a:cubicBezTo>
                      <a:pt x="315" y="1730"/>
                      <a:pt x="619" y="1699"/>
                      <a:pt x="913" y="1657"/>
                    </a:cubicBez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2" name="Google Shape;1642;p40"/>
              <p:cNvSpPr/>
              <p:nvPr/>
            </p:nvSpPr>
            <p:spPr>
              <a:xfrm>
                <a:off x="1924283" y="894741"/>
                <a:ext cx="140401" cy="230733"/>
              </a:xfrm>
              <a:custGeom>
                <a:avLst/>
                <a:gdLst/>
                <a:ahLst/>
                <a:cxnLst/>
                <a:rect l="l" t="t" r="r" b="b"/>
                <a:pathLst>
                  <a:path w="945" h="1553" extrusionOk="0">
                    <a:moveTo>
                      <a:pt x="1" y="1"/>
                    </a:moveTo>
                    <a:lnTo>
                      <a:pt x="22" y="1448"/>
                    </a:lnTo>
                    <a:cubicBezTo>
                      <a:pt x="315" y="1501"/>
                      <a:pt x="619" y="1532"/>
                      <a:pt x="944" y="1553"/>
                    </a:cubicBezTo>
                    <a:lnTo>
                      <a:pt x="881" y="3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3" name="Google Shape;1643;p40"/>
              <p:cNvSpPr/>
              <p:nvPr/>
            </p:nvSpPr>
            <p:spPr>
              <a:xfrm>
                <a:off x="1944489" y="913462"/>
                <a:ext cx="93749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59" extrusionOk="0">
                    <a:moveTo>
                      <a:pt x="1" y="1"/>
                    </a:moveTo>
                    <a:lnTo>
                      <a:pt x="1" y="158"/>
                    </a:lnTo>
                    <a:lnTo>
                      <a:pt x="630" y="158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4" name="Google Shape;1644;p40"/>
              <p:cNvSpPr/>
              <p:nvPr/>
            </p:nvSpPr>
            <p:spPr>
              <a:xfrm>
                <a:off x="1946123" y="952388"/>
                <a:ext cx="93601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59" extrusionOk="0">
                    <a:moveTo>
                      <a:pt x="0" y="1"/>
                    </a:moveTo>
                    <a:lnTo>
                      <a:pt x="0" y="158"/>
                    </a:lnTo>
                    <a:lnTo>
                      <a:pt x="630" y="158"/>
                    </a:lnTo>
                    <a:lnTo>
                      <a:pt x="619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5" name="Google Shape;1645;p40"/>
              <p:cNvSpPr/>
              <p:nvPr/>
            </p:nvSpPr>
            <p:spPr>
              <a:xfrm>
                <a:off x="1941369" y="1201695"/>
                <a:ext cx="104595" cy="20503"/>
              </a:xfrm>
              <a:custGeom>
                <a:avLst/>
                <a:gdLst/>
                <a:ahLst/>
                <a:cxnLst/>
                <a:rect l="l" t="t" r="r" b="b"/>
                <a:pathLst>
                  <a:path w="704" h="138" extrusionOk="0">
                    <a:moveTo>
                      <a:pt x="1" y="1"/>
                    </a:moveTo>
                    <a:lnTo>
                      <a:pt x="1" y="137"/>
                    </a:lnTo>
                    <a:lnTo>
                      <a:pt x="704" y="137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6" name="Google Shape;1646;p40"/>
              <p:cNvSpPr/>
              <p:nvPr/>
            </p:nvSpPr>
            <p:spPr>
              <a:xfrm>
                <a:off x="2122480" y="1201695"/>
                <a:ext cx="18572" cy="1426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96" extrusionOk="0">
                    <a:moveTo>
                      <a:pt x="104" y="1"/>
                    </a:moveTo>
                    <a:cubicBezTo>
                      <a:pt x="67" y="1"/>
                      <a:pt x="0" y="87"/>
                      <a:pt x="72" y="95"/>
                    </a:cubicBezTo>
                    <a:cubicBezTo>
                      <a:pt x="103" y="95"/>
                      <a:pt x="124" y="64"/>
                      <a:pt x="124" y="32"/>
                    </a:cubicBezTo>
                    <a:cubicBezTo>
                      <a:pt x="124" y="9"/>
                      <a:pt x="116" y="1"/>
                      <a:pt x="104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7" name="Google Shape;1647;p40"/>
              <p:cNvSpPr/>
              <p:nvPr/>
            </p:nvSpPr>
            <p:spPr>
              <a:xfrm>
                <a:off x="2401057" y="1179854"/>
                <a:ext cx="85875" cy="42343"/>
              </a:xfrm>
              <a:custGeom>
                <a:avLst/>
                <a:gdLst/>
                <a:ahLst/>
                <a:cxnLst/>
                <a:rect l="l" t="t" r="r" b="b"/>
                <a:pathLst>
                  <a:path w="578" h="285" extrusionOk="0">
                    <a:moveTo>
                      <a:pt x="0" y="1"/>
                    </a:moveTo>
                    <a:lnTo>
                      <a:pt x="11" y="284"/>
                    </a:lnTo>
                    <a:lnTo>
                      <a:pt x="577" y="284"/>
                    </a:lnTo>
                    <a:lnTo>
                      <a:pt x="577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8" name="Google Shape;1648;p40"/>
              <p:cNvSpPr/>
              <p:nvPr/>
            </p:nvSpPr>
            <p:spPr>
              <a:xfrm>
                <a:off x="1804384" y="982103"/>
                <a:ext cx="74881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63" extrusionOk="0">
                    <a:moveTo>
                      <a:pt x="503" y="0"/>
                    </a:moveTo>
                    <a:lnTo>
                      <a:pt x="0" y="21"/>
                    </a:lnTo>
                    <a:lnTo>
                      <a:pt x="0" y="262"/>
                    </a:lnTo>
                    <a:lnTo>
                      <a:pt x="503" y="241"/>
                    </a:lnTo>
                    <a:lnTo>
                      <a:pt x="503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9" name="Google Shape;1649;p40"/>
              <p:cNvSpPr/>
              <p:nvPr/>
            </p:nvSpPr>
            <p:spPr>
              <a:xfrm>
                <a:off x="1815229" y="1195455"/>
                <a:ext cx="70275" cy="39223"/>
              </a:xfrm>
              <a:custGeom>
                <a:avLst/>
                <a:gdLst/>
                <a:ahLst/>
                <a:cxnLst/>
                <a:rect l="l" t="t" r="r" b="b"/>
                <a:pathLst>
                  <a:path w="473" h="264" extrusionOk="0">
                    <a:moveTo>
                      <a:pt x="472" y="1"/>
                    </a:moveTo>
                    <a:lnTo>
                      <a:pt x="1" y="22"/>
                    </a:lnTo>
                    <a:lnTo>
                      <a:pt x="1" y="263"/>
                    </a:lnTo>
                    <a:lnTo>
                      <a:pt x="472" y="242"/>
                    </a:lnTo>
                    <a:lnTo>
                      <a:pt x="472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0" name="Google Shape;1650;p40"/>
              <p:cNvSpPr/>
              <p:nvPr/>
            </p:nvSpPr>
            <p:spPr>
              <a:xfrm>
                <a:off x="2276403" y="1195455"/>
                <a:ext cx="18869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17" extrusionOk="0">
                    <a:moveTo>
                      <a:pt x="56" y="0"/>
                    </a:moveTo>
                    <a:cubicBezTo>
                      <a:pt x="1" y="0"/>
                      <a:pt x="3" y="116"/>
                      <a:pt x="63" y="116"/>
                    </a:cubicBezTo>
                    <a:cubicBezTo>
                      <a:pt x="95" y="116"/>
                      <a:pt x="126" y="85"/>
                      <a:pt x="126" y="53"/>
                    </a:cubicBezTo>
                    <a:cubicBezTo>
                      <a:pt x="126" y="22"/>
                      <a:pt x="95" y="1"/>
                      <a:pt x="63" y="1"/>
                    </a:cubicBezTo>
                    <a:cubicBezTo>
                      <a:pt x="61" y="0"/>
                      <a:pt x="58" y="0"/>
                      <a:pt x="56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1" name="Google Shape;1651;p40"/>
              <p:cNvSpPr/>
              <p:nvPr/>
            </p:nvSpPr>
            <p:spPr>
              <a:xfrm>
                <a:off x="2261100" y="938422"/>
                <a:ext cx="18572" cy="12629"/>
              </a:xfrm>
              <a:custGeom>
                <a:avLst/>
                <a:gdLst/>
                <a:ahLst/>
                <a:cxnLst/>
                <a:rect l="l" t="t" r="r" b="b"/>
                <a:pathLst>
                  <a:path w="125" h="85" extrusionOk="0">
                    <a:moveTo>
                      <a:pt x="104" y="0"/>
                    </a:moveTo>
                    <a:cubicBezTo>
                      <a:pt x="67" y="0"/>
                      <a:pt x="1" y="84"/>
                      <a:pt x="72" y="84"/>
                    </a:cubicBezTo>
                    <a:cubicBezTo>
                      <a:pt x="103" y="84"/>
                      <a:pt x="124" y="64"/>
                      <a:pt x="124" y="32"/>
                    </a:cubicBezTo>
                    <a:cubicBezTo>
                      <a:pt x="124" y="9"/>
                      <a:pt x="116" y="0"/>
                      <a:pt x="104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2" name="Google Shape;1652;p40"/>
              <p:cNvSpPr/>
              <p:nvPr/>
            </p:nvSpPr>
            <p:spPr>
              <a:xfrm>
                <a:off x="2433743" y="1140928"/>
                <a:ext cx="18869" cy="1886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" extrusionOk="0">
                    <a:moveTo>
                      <a:pt x="64" y="1"/>
                    </a:moveTo>
                    <a:cubicBezTo>
                      <a:pt x="22" y="1"/>
                      <a:pt x="1" y="22"/>
                      <a:pt x="1" y="64"/>
                    </a:cubicBezTo>
                    <a:cubicBezTo>
                      <a:pt x="1" y="95"/>
                      <a:pt x="22" y="127"/>
                      <a:pt x="64" y="127"/>
                    </a:cubicBezTo>
                    <a:cubicBezTo>
                      <a:pt x="95" y="127"/>
                      <a:pt x="126" y="95"/>
                      <a:pt x="126" y="64"/>
                    </a:cubicBezTo>
                    <a:cubicBezTo>
                      <a:pt x="126" y="22"/>
                      <a:pt x="95" y="1"/>
                      <a:pt x="64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3" name="Google Shape;1653;p40"/>
              <p:cNvSpPr/>
              <p:nvPr/>
            </p:nvSpPr>
            <p:spPr>
              <a:xfrm>
                <a:off x="2446966" y="939759"/>
                <a:ext cx="23177" cy="15897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07" extrusionOk="0">
                    <a:moveTo>
                      <a:pt x="135" y="0"/>
                    </a:moveTo>
                    <a:cubicBezTo>
                      <a:pt x="93" y="0"/>
                      <a:pt x="1" y="107"/>
                      <a:pt x="90" y="107"/>
                    </a:cubicBezTo>
                    <a:cubicBezTo>
                      <a:pt x="121" y="107"/>
                      <a:pt x="153" y="75"/>
                      <a:pt x="153" y="34"/>
                    </a:cubicBezTo>
                    <a:cubicBezTo>
                      <a:pt x="155" y="10"/>
                      <a:pt x="147" y="0"/>
                      <a:pt x="135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54" name="Google Shape;1654;p40"/>
            <p:cNvSpPr/>
            <p:nvPr/>
          </p:nvSpPr>
          <p:spPr>
            <a:xfrm>
              <a:off x="4058696" y="880775"/>
              <a:ext cx="59429" cy="28229"/>
            </a:xfrm>
            <a:custGeom>
              <a:avLst/>
              <a:gdLst/>
              <a:ahLst/>
              <a:cxnLst/>
              <a:rect l="l" t="t" r="r" b="b"/>
              <a:pathLst>
                <a:path w="400" h="190" extrusionOk="0">
                  <a:moveTo>
                    <a:pt x="1" y="1"/>
                  </a:moveTo>
                  <a:lnTo>
                    <a:pt x="1" y="189"/>
                  </a:lnTo>
                  <a:lnTo>
                    <a:pt x="399" y="189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40"/>
            <p:cNvSpPr/>
            <p:nvPr/>
          </p:nvSpPr>
          <p:spPr>
            <a:xfrm>
              <a:off x="4173989" y="880775"/>
              <a:ext cx="62549" cy="28229"/>
            </a:xfrm>
            <a:custGeom>
              <a:avLst/>
              <a:gdLst/>
              <a:ahLst/>
              <a:cxnLst/>
              <a:rect l="l" t="t" r="r" b="b"/>
              <a:pathLst>
                <a:path w="421" h="190" extrusionOk="0">
                  <a:moveTo>
                    <a:pt x="1" y="1"/>
                  </a:moveTo>
                  <a:lnTo>
                    <a:pt x="11" y="189"/>
                  </a:lnTo>
                  <a:lnTo>
                    <a:pt x="420" y="189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40"/>
            <p:cNvSpPr/>
            <p:nvPr/>
          </p:nvSpPr>
          <p:spPr>
            <a:xfrm>
              <a:off x="2787497" y="882410"/>
              <a:ext cx="37440" cy="18720"/>
            </a:xfrm>
            <a:custGeom>
              <a:avLst/>
              <a:gdLst/>
              <a:ahLst/>
              <a:cxnLst/>
              <a:rect l="l" t="t" r="r" b="b"/>
              <a:pathLst>
                <a:path w="252" h="126" extrusionOk="0">
                  <a:moveTo>
                    <a:pt x="0" y="0"/>
                  </a:moveTo>
                  <a:lnTo>
                    <a:pt x="10" y="126"/>
                  </a:lnTo>
                  <a:lnTo>
                    <a:pt x="252" y="12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40"/>
            <p:cNvSpPr/>
            <p:nvPr/>
          </p:nvSpPr>
          <p:spPr>
            <a:xfrm>
              <a:off x="2869956" y="880775"/>
              <a:ext cx="65669" cy="28229"/>
            </a:xfrm>
            <a:custGeom>
              <a:avLst/>
              <a:gdLst/>
              <a:ahLst/>
              <a:cxnLst/>
              <a:rect l="l" t="t" r="r" b="b"/>
              <a:pathLst>
                <a:path w="442" h="190" extrusionOk="0">
                  <a:moveTo>
                    <a:pt x="1" y="1"/>
                  </a:moveTo>
                  <a:lnTo>
                    <a:pt x="1" y="189"/>
                  </a:lnTo>
                  <a:lnTo>
                    <a:pt x="441" y="189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40"/>
            <p:cNvSpPr/>
            <p:nvPr/>
          </p:nvSpPr>
          <p:spPr>
            <a:xfrm>
              <a:off x="2999364" y="880775"/>
              <a:ext cx="68640" cy="28229"/>
            </a:xfrm>
            <a:custGeom>
              <a:avLst/>
              <a:gdLst/>
              <a:ahLst/>
              <a:cxnLst/>
              <a:rect l="l" t="t" r="r" b="b"/>
              <a:pathLst>
                <a:path w="462" h="190" extrusionOk="0">
                  <a:moveTo>
                    <a:pt x="0" y="1"/>
                  </a:moveTo>
                  <a:lnTo>
                    <a:pt x="0" y="189"/>
                  </a:lnTo>
                  <a:lnTo>
                    <a:pt x="462" y="189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40"/>
            <p:cNvSpPr/>
            <p:nvPr/>
          </p:nvSpPr>
          <p:spPr>
            <a:xfrm>
              <a:off x="3402891" y="882410"/>
              <a:ext cx="54675" cy="18720"/>
            </a:xfrm>
            <a:custGeom>
              <a:avLst/>
              <a:gdLst/>
              <a:ahLst/>
              <a:cxnLst/>
              <a:rect l="l" t="t" r="r" b="b"/>
              <a:pathLst>
                <a:path w="368" h="126" extrusionOk="0">
                  <a:moveTo>
                    <a:pt x="0" y="0"/>
                  </a:moveTo>
                  <a:lnTo>
                    <a:pt x="0" y="126"/>
                  </a:lnTo>
                  <a:lnTo>
                    <a:pt x="367" y="126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40"/>
            <p:cNvSpPr/>
            <p:nvPr/>
          </p:nvSpPr>
          <p:spPr>
            <a:xfrm>
              <a:off x="3524424" y="880775"/>
              <a:ext cx="96721" cy="28229"/>
            </a:xfrm>
            <a:custGeom>
              <a:avLst/>
              <a:gdLst/>
              <a:ahLst/>
              <a:cxnLst/>
              <a:rect l="l" t="t" r="r" b="b"/>
              <a:pathLst>
                <a:path w="651" h="190" extrusionOk="0">
                  <a:moveTo>
                    <a:pt x="0" y="1"/>
                  </a:moveTo>
                  <a:lnTo>
                    <a:pt x="0" y="189"/>
                  </a:lnTo>
                  <a:lnTo>
                    <a:pt x="640" y="189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40"/>
            <p:cNvSpPr/>
            <p:nvPr/>
          </p:nvSpPr>
          <p:spPr>
            <a:xfrm>
              <a:off x="2095737" y="882410"/>
              <a:ext cx="54675" cy="18720"/>
            </a:xfrm>
            <a:custGeom>
              <a:avLst/>
              <a:gdLst/>
              <a:ahLst/>
              <a:cxnLst/>
              <a:rect l="l" t="t" r="r" b="b"/>
              <a:pathLst>
                <a:path w="368" h="126" extrusionOk="0">
                  <a:moveTo>
                    <a:pt x="0" y="0"/>
                  </a:moveTo>
                  <a:lnTo>
                    <a:pt x="0" y="126"/>
                  </a:lnTo>
                  <a:lnTo>
                    <a:pt x="367" y="126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40"/>
            <p:cNvSpPr/>
            <p:nvPr/>
          </p:nvSpPr>
          <p:spPr>
            <a:xfrm>
              <a:off x="2217271" y="880775"/>
              <a:ext cx="96721" cy="28229"/>
            </a:xfrm>
            <a:custGeom>
              <a:avLst/>
              <a:gdLst/>
              <a:ahLst/>
              <a:cxnLst/>
              <a:rect l="l" t="t" r="r" b="b"/>
              <a:pathLst>
                <a:path w="651" h="190" extrusionOk="0">
                  <a:moveTo>
                    <a:pt x="0" y="1"/>
                  </a:moveTo>
                  <a:lnTo>
                    <a:pt x="0" y="189"/>
                  </a:lnTo>
                  <a:lnTo>
                    <a:pt x="650" y="189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40"/>
            <p:cNvSpPr/>
            <p:nvPr/>
          </p:nvSpPr>
          <p:spPr>
            <a:xfrm>
              <a:off x="2408782" y="880775"/>
              <a:ext cx="102961" cy="28229"/>
            </a:xfrm>
            <a:custGeom>
              <a:avLst/>
              <a:gdLst/>
              <a:ahLst/>
              <a:cxnLst/>
              <a:rect l="l" t="t" r="r" b="b"/>
              <a:pathLst>
                <a:path w="693" h="190" extrusionOk="0">
                  <a:moveTo>
                    <a:pt x="1" y="1"/>
                  </a:moveTo>
                  <a:lnTo>
                    <a:pt x="11" y="189"/>
                  </a:lnTo>
                  <a:lnTo>
                    <a:pt x="693" y="189"/>
                  </a:lnTo>
                  <a:lnTo>
                    <a:pt x="693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64" name="Google Shape;1664;p40"/>
          <p:cNvSpPr/>
          <p:nvPr/>
        </p:nvSpPr>
        <p:spPr>
          <a:xfrm>
            <a:off x="11400" y="1639701"/>
            <a:ext cx="12191989" cy="104001"/>
          </a:xfrm>
          <a:custGeom>
            <a:avLst/>
            <a:gdLst/>
            <a:ahLst/>
            <a:cxnLst/>
            <a:rect l="l" t="t" r="r" b="b"/>
            <a:pathLst>
              <a:path w="27171" h="525" extrusionOk="0">
                <a:moveTo>
                  <a:pt x="1" y="1"/>
                </a:moveTo>
                <a:lnTo>
                  <a:pt x="1" y="525"/>
                </a:lnTo>
                <a:lnTo>
                  <a:pt x="27171" y="525"/>
                </a:lnTo>
                <a:lnTo>
                  <a:pt x="27171" y="1"/>
                </a:ln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338706-9D7E-44D4-817C-DC74525D6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645" y="168722"/>
            <a:ext cx="8568165" cy="1211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B521C7-4CCC-4C18-9E81-F0260C110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164" y="3926038"/>
            <a:ext cx="4873423" cy="1042899"/>
          </a:xfrm>
          <a:prstGeom prst="rect">
            <a:avLst/>
          </a:prstGeom>
        </p:spPr>
      </p:pic>
      <p:pic>
        <p:nvPicPr>
          <p:cNvPr id="349" name="Picture 4">
            <a:extLst>
              <a:ext uri="{FF2B5EF4-FFF2-40B4-BE49-F238E27FC236}">
                <a16:creationId xmlns:a16="http://schemas.microsoft.com/office/drawing/2014/main" id="{DD508F82-3527-48D9-B03C-8710777D79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965315" flipH="1">
            <a:off x="151875" y="4506965"/>
            <a:ext cx="3771034" cy="2224910"/>
          </a:xfrm>
          <a:prstGeom prst="rect">
            <a:avLst/>
          </a:prstGeom>
        </p:spPr>
      </p:pic>
      <p:pic>
        <p:nvPicPr>
          <p:cNvPr id="350" name="Picture 7">
            <a:extLst>
              <a:ext uri="{FF2B5EF4-FFF2-40B4-BE49-F238E27FC236}">
                <a16:creationId xmlns:a16="http://schemas.microsoft.com/office/drawing/2014/main" id="{99BFD56F-4EB4-4E00-9DC1-86E091EC3FA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533155">
            <a:off x="3602361" y="3892890"/>
            <a:ext cx="1139898" cy="1104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696010-FFCB-4CA4-B316-9004C417D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8295" y="1771302"/>
            <a:ext cx="9943568" cy="17071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0" grpId="0" animBg="1"/>
      <p:bldP spid="166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37C0BC-0E03-4421-9A1F-D24D900926EB}"/>
              </a:ext>
            </a:extLst>
          </p:cNvPr>
          <p:cNvGrpSpPr/>
          <p:nvPr/>
        </p:nvGrpSpPr>
        <p:grpSpPr>
          <a:xfrm>
            <a:off x="687250" y="711200"/>
            <a:ext cx="10817499" cy="2373990"/>
            <a:chOff x="1669775" y="1446143"/>
            <a:chExt cx="8527772" cy="3861352"/>
          </a:xfrm>
          <a:solidFill>
            <a:srgbClr val="FFFFFF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12A1D88-5F26-4119-A313-A4B84B576770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3FA084F-ABE8-43DE-8F25-3C0D0C6EEFC8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0" name="Text Box 22">
            <a:extLst>
              <a:ext uri="{FF2B5EF4-FFF2-40B4-BE49-F238E27FC236}">
                <a16:creationId xmlns:a16="http://schemas.microsoft.com/office/drawing/2014/main" id="{9C97D256-C152-4DBF-A282-4C55253F6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138" y="945203"/>
            <a:ext cx="37988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04D9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04D9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04D9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04D9E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49">
                <a:extLst>
                  <a:ext uri="{FF2B5EF4-FFF2-40B4-BE49-F238E27FC236}">
                    <a16:creationId xmlns:a16="http://schemas.microsoft.com/office/drawing/2014/main" id="{68506CBB-1702-4B6E-AC3B-2354D1F2EC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5504" y="1479428"/>
                <a:ext cx="4292850" cy="1154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defTabSz="457200" eaLnBrk="1" hangingPunct="1"/>
                <a:r>
                  <a:rPr lang="en-US" sz="4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4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93128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:r>
                  <a:rPr kumimoji="0" lang="en-US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93128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93128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Rectangle 49">
                <a:extLst>
                  <a:ext uri="{FF2B5EF4-FFF2-40B4-BE49-F238E27FC236}">
                    <a16:creationId xmlns:a16="http://schemas.microsoft.com/office/drawing/2014/main" id="{68506CBB-1702-4B6E-AC3B-2354D1F2EC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55504" y="1479428"/>
                <a:ext cx="4292850" cy="1154419"/>
              </a:xfrm>
              <a:prstGeom prst="rect">
                <a:avLst/>
              </a:prstGeom>
              <a:blipFill>
                <a:blip r:embed="rId2"/>
                <a:stretch>
                  <a:fillRect l="-2841" b="-1375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7188EADD-E69F-4E6E-B9B5-1A5DA1AD472A}"/>
              </a:ext>
            </a:extLst>
          </p:cNvPr>
          <p:cNvSpPr/>
          <p:nvPr/>
        </p:nvSpPr>
        <p:spPr>
          <a:xfrm>
            <a:off x="227148" y="3390444"/>
            <a:ext cx="11685451" cy="152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0D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 Box 22">
            <a:extLst>
              <a:ext uri="{FF2B5EF4-FFF2-40B4-BE49-F238E27FC236}">
                <a16:creationId xmlns:a16="http://schemas.microsoft.com/office/drawing/2014/main" id="{F5B1EF30-75FC-4DED-A9B1-1AA2854C0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00" y="3582230"/>
            <a:ext cx="37988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49">
                <a:extLst>
                  <a:ext uri="{FF2B5EF4-FFF2-40B4-BE49-F238E27FC236}">
                    <a16:creationId xmlns:a16="http://schemas.microsoft.com/office/drawing/2014/main" id="{86011849-938E-4C46-BE12-610204D83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5415" y="1484256"/>
                <a:ext cx="4292850" cy="1156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defTabSz="457200" eaLnBrk="1" hangingPunct="1"/>
                <a:r>
                  <a:rPr lang="en-US" sz="48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</m:oMath>
                </a14:m>
                <a:endParaRPr lang="en-US" altLang="en-US" sz="4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49">
                <a:extLst>
                  <a:ext uri="{FF2B5EF4-FFF2-40B4-BE49-F238E27FC236}">
                    <a16:creationId xmlns:a16="http://schemas.microsoft.com/office/drawing/2014/main" id="{86011849-938E-4C46-BE12-610204D839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5415" y="1484256"/>
                <a:ext cx="4292850" cy="1156407"/>
              </a:xfrm>
              <a:prstGeom prst="rect">
                <a:avLst/>
              </a:prstGeom>
              <a:blipFill>
                <a:blip r:embed="rId3"/>
                <a:stretch>
                  <a:fillRect l="-6534" b="-1315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49">
                <a:extLst>
                  <a:ext uri="{FF2B5EF4-FFF2-40B4-BE49-F238E27FC236}">
                    <a16:creationId xmlns:a16="http://schemas.microsoft.com/office/drawing/2014/main" id="{66E9F393-2646-4595-9B7B-8EDD88D7E0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796" y="4565735"/>
                <a:ext cx="4292850" cy="10659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defTabSz="457200" eaLnBrk="1" hangingPunct="1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44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:r>
                  <a:rPr kumimoji="0" lang="en-US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3" name="Rectangle 49">
                <a:extLst>
                  <a:ext uri="{FF2B5EF4-FFF2-40B4-BE49-F238E27FC236}">
                    <a16:creationId xmlns:a16="http://schemas.microsoft.com/office/drawing/2014/main" id="{66E9F393-2646-4595-9B7B-8EDD88D7E0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60796" y="4565735"/>
                <a:ext cx="4292850" cy="10659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49">
                <a:extLst>
                  <a:ext uri="{FF2B5EF4-FFF2-40B4-BE49-F238E27FC236}">
                    <a16:creationId xmlns:a16="http://schemas.microsoft.com/office/drawing/2014/main" id="{38457369-2FA3-4384-BCDB-3FE275F02F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1326" y="4481567"/>
                <a:ext cx="2639874" cy="1156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defTabSz="457200" eaLnBrk="1" hangingPunct="1"/>
                <a:r>
                  <a:rPr lang="en-US" sz="48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Rectangle 49">
                <a:extLst>
                  <a:ext uri="{FF2B5EF4-FFF2-40B4-BE49-F238E27FC236}">
                    <a16:creationId xmlns:a16="http://schemas.microsoft.com/office/drawing/2014/main" id="{38457369-2FA3-4384-BCDB-3FE275F02F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1326" y="4481567"/>
                <a:ext cx="2639874" cy="1156407"/>
              </a:xfrm>
              <a:prstGeom prst="rect">
                <a:avLst/>
              </a:prstGeom>
              <a:blipFill>
                <a:blip r:embed="rId5"/>
                <a:stretch>
                  <a:fillRect l="-10393" b="-1315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49">
                <a:extLst>
                  <a:ext uri="{FF2B5EF4-FFF2-40B4-BE49-F238E27FC236}">
                    <a16:creationId xmlns:a16="http://schemas.microsoft.com/office/drawing/2014/main" id="{B8A6B05D-1BDD-4409-8801-64E0841E3A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23226" y="4455791"/>
                <a:ext cx="2055674" cy="1156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defTabSz="457200" eaLnBrk="1" hangingPunct="1"/>
                <a:r>
                  <a:rPr lang="en-US" sz="48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  <m:r>
                          <a:rPr lang="en-US" sz="48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Rectangle 49">
                <a:extLst>
                  <a:ext uri="{FF2B5EF4-FFF2-40B4-BE49-F238E27FC236}">
                    <a16:creationId xmlns:a16="http://schemas.microsoft.com/office/drawing/2014/main" id="{B8A6B05D-1BDD-4409-8801-64E0841E3A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23226" y="4455791"/>
                <a:ext cx="2055674" cy="1156407"/>
              </a:xfrm>
              <a:prstGeom prst="rect">
                <a:avLst/>
              </a:prstGeom>
              <a:blipFill>
                <a:blip r:embed="rId6"/>
                <a:stretch>
                  <a:fillRect l="-13650" b="-1315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49">
                <a:extLst>
                  <a:ext uri="{FF2B5EF4-FFF2-40B4-BE49-F238E27FC236}">
                    <a16:creationId xmlns:a16="http://schemas.microsoft.com/office/drawing/2014/main" id="{96B2FBD3-E3AE-436F-8ABA-3A38646839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15733" y="4481566"/>
                <a:ext cx="2055674" cy="1156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defTabSz="457200" eaLnBrk="1" hangingPunct="1"/>
                <a:r>
                  <a:rPr lang="en-US" sz="48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</m:oMath>
                </a14:m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Rectangle 49">
                <a:extLst>
                  <a:ext uri="{FF2B5EF4-FFF2-40B4-BE49-F238E27FC236}">
                    <a16:creationId xmlns:a16="http://schemas.microsoft.com/office/drawing/2014/main" id="{96B2FBD3-E3AE-436F-8ABA-3A3864683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15733" y="4481566"/>
                <a:ext cx="2055674" cy="1156407"/>
              </a:xfrm>
              <a:prstGeom prst="rect">
                <a:avLst/>
              </a:prstGeom>
              <a:blipFill>
                <a:blip r:embed="rId7"/>
                <a:stretch>
                  <a:fillRect l="-13353" b="-1315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353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38" grpId="0"/>
      <p:bldP spid="39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37C0BC-0E03-4421-9A1F-D24D900926EB}"/>
              </a:ext>
            </a:extLst>
          </p:cNvPr>
          <p:cNvGrpSpPr/>
          <p:nvPr/>
        </p:nvGrpSpPr>
        <p:grpSpPr>
          <a:xfrm>
            <a:off x="687250" y="711200"/>
            <a:ext cx="10817499" cy="2373990"/>
            <a:chOff x="1669775" y="1446143"/>
            <a:chExt cx="8527772" cy="3861352"/>
          </a:xfrm>
          <a:solidFill>
            <a:srgbClr val="FFFFFF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12A1D88-5F26-4119-A313-A4B84B576770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3FA084F-ABE8-43DE-8F25-3C0D0C6EEFC8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0" name="Text Box 22">
            <a:extLst>
              <a:ext uri="{FF2B5EF4-FFF2-40B4-BE49-F238E27FC236}">
                <a16:creationId xmlns:a16="http://schemas.microsoft.com/office/drawing/2014/main" id="{9C97D256-C152-4DBF-A282-4C55253F6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138" y="945203"/>
            <a:ext cx="37988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04D9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04D9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04D9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04D9E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68506CBB-1702-4B6E-AC3B-2354D1F2E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8016" y="1648869"/>
            <a:ext cx="42928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lang="en-US" alt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c) 35,4 x 6,8                              </a:t>
            </a:r>
            <a:endParaRPr kumimoji="0" lang="en-US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89312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88EADD-E69F-4E6E-B9B5-1A5DA1AD472A}"/>
              </a:ext>
            </a:extLst>
          </p:cNvPr>
          <p:cNvSpPr/>
          <p:nvPr/>
        </p:nvSpPr>
        <p:spPr>
          <a:xfrm>
            <a:off x="227148" y="3390444"/>
            <a:ext cx="11685451" cy="152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0D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 Box 22">
            <a:extLst>
              <a:ext uri="{FF2B5EF4-FFF2-40B4-BE49-F238E27FC236}">
                <a16:creationId xmlns:a16="http://schemas.microsoft.com/office/drawing/2014/main" id="{F5B1EF30-75FC-4DED-A9B1-1AA2854C0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00" y="3582230"/>
            <a:ext cx="37988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49">
            <a:extLst>
              <a:ext uri="{FF2B5EF4-FFF2-40B4-BE49-F238E27FC236}">
                <a16:creationId xmlns:a16="http://schemas.microsoft.com/office/drawing/2014/main" id="{86011849-938E-4C46-BE12-610204D83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5415" y="1646961"/>
            <a:ext cx="42928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240,72</a:t>
            </a:r>
            <a:endParaRPr kumimoji="0" lang="en-US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25">
            <a:extLst>
              <a:ext uri="{FF2B5EF4-FFF2-40B4-BE49-F238E27FC236}">
                <a16:creationId xmlns:a16="http://schemas.microsoft.com/office/drawing/2014/main" id="{8435104F-1B65-4A85-9F34-394664A35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2441" y="3664689"/>
            <a:ext cx="1368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35,4 </a:t>
            </a:r>
            <a:endParaRPr kumimoji="0" lang="vi-V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26">
            <a:extLst>
              <a:ext uri="{FF2B5EF4-FFF2-40B4-BE49-F238E27FC236}">
                <a16:creationId xmlns:a16="http://schemas.microsoft.com/office/drawing/2014/main" id="{C5F43FE5-79FE-4F57-9359-03224BB1B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2441" y="4170339"/>
            <a:ext cx="1368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6,8</a:t>
            </a:r>
            <a:endParaRPr kumimoji="0" lang="vi-V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28">
            <a:extLst>
              <a:ext uri="{FF2B5EF4-FFF2-40B4-BE49-F238E27FC236}">
                <a16:creationId xmlns:a16="http://schemas.microsoft.com/office/drawing/2014/main" id="{9D36E05D-871F-4103-83AF-8E182E288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7672" y="4770705"/>
            <a:ext cx="1368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2832 </a:t>
            </a:r>
            <a:endParaRPr kumimoji="0" lang="vi-V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31">
            <a:extLst>
              <a:ext uri="{FF2B5EF4-FFF2-40B4-BE49-F238E27FC236}">
                <a16:creationId xmlns:a16="http://schemas.microsoft.com/office/drawing/2014/main" id="{61BD4DB3-8786-471D-9109-2DF2F39AF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2348" y="5240622"/>
            <a:ext cx="1368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2124</a:t>
            </a:r>
            <a:endParaRPr kumimoji="0" lang="vi-V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33">
            <a:extLst>
              <a:ext uri="{FF2B5EF4-FFF2-40B4-BE49-F238E27FC236}">
                <a16:creationId xmlns:a16="http://schemas.microsoft.com/office/drawing/2014/main" id="{E8A2D588-FCF3-4CB0-AAFE-3DB45CA3D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9764" y="5846513"/>
            <a:ext cx="1800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240,72</a:t>
            </a:r>
            <a:endParaRPr kumimoji="0" lang="vi-V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6AA188-6AFE-4F85-ADF8-16102FECC603}"/>
              </a:ext>
            </a:extLst>
          </p:cNvPr>
          <p:cNvCxnSpPr/>
          <p:nvPr/>
        </p:nvCxnSpPr>
        <p:spPr>
          <a:xfrm>
            <a:off x="5694184" y="4754897"/>
            <a:ext cx="1295400" cy="0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01FEAA0-EB5B-4006-92F2-55A8AFFA2947}"/>
              </a:ext>
            </a:extLst>
          </p:cNvPr>
          <p:cNvCxnSpPr/>
          <p:nvPr/>
        </p:nvCxnSpPr>
        <p:spPr>
          <a:xfrm>
            <a:off x="5297649" y="5824822"/>
            <a:ext cx="1606550" cy="0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64729A0C-7009-4EF7-A0BC-74925FDC5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6540" y="3997853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47161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rystal">
            <a:hlinkClick r:id="" action="ppaction://media"/>
            <a:extLst>
              <a:ext uri="{FF2B5EF4-FFF2-40B4-BE49-F238E27FC236}">
                <a16:creationId xmlns:a16="http://schemas.microsoft.com/office/drawing/2014/main" id="{CBA9567D-73DB-4600-BD8C-F386DA0A1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E9015BA3-CE5F-4182-A0D7-CD3A981170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" y="-1"/>
            <a:ext cx="12213489" cy="6858001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699F772-2F92-4B2F-B442-5C570BEA0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0552" y="1244600"/>
            <a:ext cx="3523297" cy="8699500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295AFEF0-08B8-4CDD-8BE7-04B7E63D4C6F}"/>
              </a:ext>
            </a:extLst>
          </p:cNvPr>
          <p:cNvSpPr/>
          <p:nvPr/>
        </p:nvSpPr>
        <p:spPr>
          <a:xfrm rot="21063594" flipV="1">
            <a:off x="3562748" y="506532"/>
            <a:ext cx="8586040" cy="46736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00851748-B247-4444-AC45-BD8E07C8DA74}"/>
              </a:ext>
            </a:extLst>
          </p:cNvPr>
          <p:cNvSpPr/>
          <p:nvPr/>
        </p:nvSpPr>
        <p:spPr>
          <a:xfrm>
            <a:off x="3966512" y="5201811"/>
            <a:ext cx="1037287" cy="92996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D5E4A4F2-7964-4F6F-9D12-23119DDAC838}"/>
              </a:ext>
            </a:extLst>
          </p:cNvPr>
          <p:cNvSpPr/>
          <p:nvPr/>
        </p:nvSpPr>
        <p:spPr>
          <a:xfrm>
            <a:off x="3605960" y="6250413"/>
            <a:ext cx="555778" cy="48895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5AF69F-88D8-4AA3-B703-9D706CC4A44E}"/>
              </a:ext>
            </a:extLst>
          </p:cNvPr>
          <p:cNvSpPr txBox="1"/>
          <p:nvPr/>
        </p:nvSpPr>
        <p:spPr>
          <a:xfrm>
            <a:off x="4181855" y="2085786"/>
            <a:ext cx="73538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TÍNH NHẨM CÁC PHÉP TÍNH SAU ĐỂ GIÚP TA TÌM NHỮNG VIÊN ĐÁ QUÝ NHÉ!</a:t>
            </a:r>
          </a:p>
        </p:txBody>
      </p:sp>
    </p:spTree>
    <p:extLst>
      <p:ext uri="{BB962C8B-B14F-4D97-AF65-F5344CB8AC3E}">
        <p14:creationId xmlns:p14="http://schemas.microsoft.com/office/powerpoint/2010/main" val="313396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 numSld="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925F28F0-EF4E-4CDD-8146-87D1146BD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2" t="50049" b="14110"/>
          <a:stretch/>
        </p:blipFill>
        <p:spPr>
          <a:xfrm>
            <a:off x="0" y="0"/>
            <a:ext cx="12192000" cy="7073900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BFF9E57-BF03-40B7-9D99-0BC06FF83065}"/>
              </a:ext>
            </a:extLst>
          </p:cNvPr>
          <p:cNvSpPr/>
          <p:nvPr/>
        </p:nvSpPr>
        <p:spPr>
          <a:xfrm>
            <a:off x="932985" y="700391"/>
            <a:ext cx="10326030" cy="3540869"/>
          </a:xfrm>
          <a:prstGeom prst="round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FC2268DF-525D-468F-84CB-C0FAF86F9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90293" y="2382179"/>
            <a:ext cx="3029270" cy="74796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1DDC777-AC91-4CB0-AE96-2E4127D660B8}"/>
              </a:ext>
            </a:extLst>
          </p:cNvPr>
          <p:cNvSpPr txBox="1"/>
          <p:nvPr/>
        </p:nvSpPr>
        <p:spPr>
          <a:xfrm>
            <a:off x="3311767" y="1675470"/>
            <a:ext cx="67359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3,25  x 10         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226E88-948A-4C4E-9EF8-A69599C0C722}"/>
              </a:ext>
            </a:extLst>
          </p:cNvPr>
          <p:cNvSpPr txBox="1"/>
          <p:nvPr/>
        </p:nvSpPr>
        <p:spPr>
          <a:xfrm>
            <a:off x="7589691" y="1675469"/>
            <a:ext cx="35297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8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32,5</a:t>
            </a:r>
          </a:p>
        </p:txBody>
      </p:sp>
      <p:pic>
        <p:nvPicPr>
          <p:cNvPr id="39" name="Picture 4">
            <a:extLst>
              <a:ext uri="{FF2B5EF4-FFF2-40B4-BE49-F238E27FC236}">
                <a16:creationId xmlns:a16="http://schemas.microsoft.com/office/drawing/2014/main" id="{2C5455E2-58A1-427E-8EF3-BA9B7A449A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725005" y="7833035"/>
            <a:ext cx="2342017" cy="3589298"/>
          </a:xfrm>
          <a:prstGeom prst="rect">
            <a:avLst/>
          </a:prstGeom>
        </p:spPr>
      </p:pic>
      <p:pic>
        <p:nvPicPr>
          <p:cNvPr id="40" name="magic">
            <a:hlinkClick r:id="" action="ppaction://media"/>
            <a:extLst>
              <a:ext uri="{FF2B5EF4-FFF2-40B4-BE49-F238E27FC236}">
                <a16:creationId xmlns:a16="http://schemas.microsoft.com/office/drawing/2014/main" id="{0C6B05E1-739F-4BDC-8D34-C4FBFBD3C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3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0.03112 -0.7175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-3588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925F28F0-EF4E-4CDD-8146-87D1146BD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2" t="50049" b="14110"/>
          <a:stretch/>
        </p:blipFill>
        <p:spPr>
          <a:xfrm>
            <a:off x="0" y="0"/>
            <a:ext cx="12192000" cy="7073900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BFF9E57-BF03-40B7-9D99-0BC06FF83065}"/>
              </a:ext>
            </a:extLst>
          </p:cNvPr>
          <p:cNvSpPr/>
          <p:nvPr/>
        </p:nvSpPr>
        <p:spPr>
          <a:xfrm>
            <a:off x="932985" y="700391"/>
            <a:ext cx="10326030" cy="3540869"/>
          </a:xfrm>
          <a:prstGeom prst="round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0D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FC2268DF-525D-468F-84CB-C0FAF86F9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90293" y="2382179"/>
            <a:ext cx="3029270" cy="74796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1DDC777-AC91-4CB0-AE96-2E4127D660B8}"/>
              </a:ext>
            </a:extLst>
          </p:cNvPr>
          <p:cNvSpPr txBox="1"/>
          <p:nvPr/>
        </p:nvSpPr>
        <p:spPr>
          <a:xfrm>
            <a:off x="2728044" y="1720459"/>
            <a:ext cx="67359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3,25  x </a:t>
            </a:r>
            <a:r>
              <a:rPr lang="en-US" alt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</a:t>
            </a: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226E88-948A-4C4E-9EF8-A69599C0C722}"/>
              </a:ext>
            </a:extLst>
          </p:cNvPr>
          <p:cNvSpPr txBox="1"/>
          <p:nvPr/>
        </p:nvSpPr>
        <p:spPr>
          <a:xfrm>
            <a:off x="7224993" y="1720458"/>
            <a:ext cx="35297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136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0,325</a:t>
            </a:r>
          </a:p>
        </p:txBody>
      </p:sp>
      <p:pic>
        <p:nvPicPr>
          <p:cNvPr id="40" name="magic">
            <a:hlinkClick r:id="" action="ppaction://media"/>
            <a:extLst>
              <a:ext uri="{FF2B5EF4-FFF2-40B4-BE49-F238E27FC236}">
                <a16:creationId xmlns:a16="http://schemas.microsoft.com/office/drawing/2014/main" id="{0C6B05E1-739F-4BDC-8D34-C4FBFBD3C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C8DC6996-B8AE-4FC7-BA6D-5860F3680E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441573" y="7774291"/>
            <a:ext cx="3183477" cy="336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1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0.0112 -0.6402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-3201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925F28F0-EF4E-4CDD-8146-87D1146BD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2" t="50049" b="14110"/>
          <a:stretch/>
        </p:blipFill>
        <p:spPr>
          <a:xfrm>
            <a:off x="0" y="334851"/>
            <a:ext cx="12192000" cy="7073900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BFF9E57-BF03-40B7-9D99-0BC06FF83065}"/>
              </a:ext>
            </a:extLst>
          </p:cNvPr>
          <p:cNvSpPr/>
          <p:nvPr/>
        </p:nvSpPr>
        <p:spPr>
          <a:xfrm>
            <a:off x="932985" y="700391"/>
            <a:ext cx="10326030" cy="3540869"/>
          </a:xfrm>
          <a:prstGeom prst="round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0D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FC2268DF-525D-468F-84CB-C0FAF86F9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90293" y="2382179"/>
            <a:ext cx="3029270" cy="74796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1DDC777-AC91-4CB0-AE96-2E4127D660B8}"/>
              </a:ext>
            </a:extLst>
          </p:cNvPr>
          <p:cNvSpPr txBox="1"/>
          <p:nvPr/>
        </p:nvSpPr>
        <p:spPr>
          <a:xfrm>
            <a:off x="2041674" y="1782014"/>
            <a:ext cx="67359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417,56 x 100</a:t>
            </a:r>
            <a:endParaRPr kumimoji="0" lang="en-US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226E88-948A-4C4E-9EF8-A69599C0C722}"/>
              </a:ext>
            </a:extLst>
          </p:cNvPr>
          <p:cNvSpPr txBox="1"/>
          <p:nvPr/>
        </p:nvSpPr>
        <p:spPr>
          <a:xfrm>
            <a:off x="7103308" y="1720460"/>
            <a:ext cx="43364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136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kumimoji="0" lang="en-US" alt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136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41756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C1363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magic">
            <a:hlinkClick r:id="" action="ppaction://media"/>
            <a:extLst>
              <a:ext uri="{FF2B5EF4-FFF2-40B4-BE49-F238E27FC236}">
                <a16:creationId xmlns:a16="http://schemas.microsoft.com/office/drawing/2014/main" id="{0C6B05E1-739F-4BDC-8D34-C4FBFBD3C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ED7B02CE-1BF0-4023-B8E1-3F467754493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246240" y="3182801"/>
            <a:ext cx="2332300" cy="359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0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925F28F0-EF4E-4CDD-8146-87D1146BD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2" t="50049" b="14110"/>
          <a:stretch/>
        </p:blipFill>
        <p:spPr>
          <a:xfrm>
            <a:off x="0" y="0"/>
            <a:ext cx="12192000" cy="7073900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BFF9E57-BF03-40B7-9D99-0BC06FF83065}"/>
              </a:ext>
            </a:extLst>
          </p:cNvPr>
          <p:cNvSpPr/>
          <p:nvPr/>
        </p:nvSpPr>
        <p:spPr>
          <a:xfrm>
            <a:off x="932985" y="713270"/>
            <a:ext cx="10326030" cy="3540869"/>
          </a:xfrm>
          <a:prstGeom prst="round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0D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FC2268DF-525D-468F-84CB-C0FAF86F9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90293" y="2382179"/>
            <a:ext cx="3029270" cy="74796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1DDC777-AC91-4CB0-AE96-2E4127D660B8}"/>
              </a:ext>
            </a:extLst>
          </p:cNvPr>
          <p:cNvSpPr txBox="1"/>
          <p:nvPr/>
        </p:nvSpPr>
        <p:spPr>
          <a:xfrm>
            <a:off x="2041674" y="1782014"/>
            <a:ext cx="67359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7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417,56 x 0,01</a:t>
            </a:r>
            <a:endParaRPr kumimoji="0" lang="en-US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226E88-948A-4C4E-9EF8-A69599C0C722}"/>
              </a:ext>
            </a:extLst>
          </p:cNvPr>
          <p:cNvSpPr txBox="1"/>
          <p:nvPr/>
        </p:nvSpPr>
        <p:spPr>
          <a:xfrm>
            <a:off x="7103307" y="1720460"/>
            <a:ext cx="41557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136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4,1756</a:t>
            </a:r>
          </a:p>
        </p:txBody>
      </p:sp>
      <p:pic>
        <p:nvPicPr>
          <p:cNvPr id="40" name="magic">
            <a:hlinkClick r:id="" action="ppaction://media"/>
            <a:extLst>
              <a:ext uri="{FF2B5EF4-FFF2-40B4-BE49-F238E27FC236}">
                <a16:creationId xmlns:a16="http://schemas.microsoft.com/office/drawing/2014/main" id="{0C6B05E1-739F-4BDC-8D34-C4FBFBD3C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8A00FDD-A48F-4D9D-851D-367D1E4391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080080" y="3382917"/>
            <a:ext cx="2725701" cy="305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1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925F28F0-EF4E-4CDD-8146-87D1146BD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2" t="50049" b="14110"/>
          <a:stretch/>
        </p:blipFill>
        <p:spPr>
          <a:xfrm>
            <a:off x="0" y="0"/>
            <a:ext cx="12192000" cy="7073900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BFF9E57-BF03-40B7-9D99-0BC06FF83065}"/>
              </a:ext>
            </a:extLst>
          </p:cNvPr>
          <p:cNvSpPr/>
          <p:nvPr/>
        </p:nvSpPr>
        <p:spPr>
          <a:xfrm>
            <a:off x="932985" y="700391"/>
            <a:ext cx="10326030" cy="3540869"/>
          </a:xfrm>
          <a:prstGeom prst="round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0D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FC2268DF-525D-468F-84CB-C0FAF86F9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90293" y="2382179"/>
            <a:ext cx="3029270" cy="74796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1DDC777-AC91-4CB0-AE96-2E4127D660B8}"/>
              </a:ext>
            </a:extLst>
          </p:cNvPr>
          <p:cNvSpPr txBox="1"/>
          <p:nvPr/>
        </p:nvSpPr>
        <p:spPr>
          <a:xfrm>
            <a:off x="2728044" y="1850478"/>
            <a:ext cx="67359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7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28,5 x 100</a:t>
            </a:r>
            <a:endParaRPr kumimoji="0" lang="en-US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226E88-948A-4C4E-9EF8-A69599C0C722}"/>
              </a:ext>
            </a:extLst>
          </p:cNvPr>
          <p:cNvSpPr txBox="1"/>
          <p:nvPr/>
        </p:nvSpPr>
        <p:spPr>
          <a:xfrm>
            <a:off x="7103307" y="1720460"/>
            <a:ext cx="41557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136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28</a:t>
            </a:r>
            <a:r>
              <a:rPr lang="en-US" altLang="en-US" sz="8000" b="1" dirty="0">
                <a:solidFill>
                  <a:srgbClr val="C13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C1363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magic">
            <a:hlinkClick r:id="" action="ppaction://media"/>
            <a:extLst>
              <a:ext uri="{FF2B5EF4-FFF2-40B4-BE49-F238E27FC236}">
                <a16:creationId xmlns:a16="http://schemas.microsoft.com/office/drawing/2014/main" id="{0C6B05E1-739F-4BDC-8D34-C4FBFBD3C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4C5EC626-F636-441D-98EB-EB365FD843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441573" y="7774291"/>
            <a:ext cx="3183477" cy="336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0.0112 -0.6402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-3201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925F28F0-EF4E-4CDD-8146-87D1146BD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2" t="50049" b="14110"/>
          <a:stretch/>
        </p:blipFill>
        <p:spPr>
          <a:xfrm>
            <a:off x="0" y="0"/>
            <a:ext cx="12192000" cy="7073900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BFF9E57-BF03-40B7-9D99-0BC06FF83065}"/>
              </a:ext>
            </a:extLst>
          </p:cNvPr>
          <p:cNvSpPr/>
          <p:nvPr/>
        </p:nvSpPr>
        <p:spPr>
          <a:xfrm>
            <a:off x="932985" y="700391"/>
            <a:ext cx="10326030" cy="3540869"/>
          </a:xfrm>
          <a:prstGeom prst="round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0D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FC2268DF-525D-468F-84CB-C0FAF86F9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90293" y="2382179"/>
            <a:ext cx="3029270" cy="74796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1DDC777-AC91-4CB0-AE96-2E4127D660B8}"/>
              </a:ext>
            </a:extLst>
          </p:cNvPr>
          <p:cNvSpPr txBox="1"/>
          <p:nvPr/>
        </p:nvSpPr>
        <p:spPr>
          <a:xfrm>
            <a:off x="2554626" y="1782014"/>
            <a:ext cx="67359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28,5 x 0,01</a:t>
            </a:r>
            <a:endParaRPr kumimoji="0" lang="en-US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226E88-948A-4C4E-9EF8-A69599C0C722}"/>
              </a:ext>
            </a:extLst>
          </p:cNvPr>
          <p:cNvSpPr txBox="1"/>
          <p:nvPr/>
        </p:nvSpPr>
        <p:spPr>
          <a:xfrm>
            <a:off x="7103308" y="1720460"/>
            <a:ext cx="43364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136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0,285</a:t>
            </a:r>
          </a:p>
        </p:txBody>
      </p:sp>
      <p:pic>
        <p:nvPicPr>
          <p:cNvPr id="40" name="magic">
            <a:hlinkClick r:id="" action="ppaction://media"/>
            <a:extLst>
              <a:ext uri="{FF2B5EF4-FFF2-40B4-BE49-F238E27FC236}">
                <a16:creationId xmlns:a16="http://schemas.microsoft.com/office/drawing/2014/main" id="{0C6B05E1-739F-4BDC-8D34-C4FBFBD3C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6F271472-ADCE-4456-97D2-A7983265BCA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52548" y="3870274"/>
            <a:ext cx="3660366" cy="284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9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1B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70E764-30E0-4704-969E-4EF336F78FA1}"/>
              </a:ext>
            </a:extLst>
          </p:cNvPr>
          <p:cNvSpPr/>
          <p:nvPr/>
        </p:nvSpPr>
        <p:spPr>
          <a:xfrm>
            <a:off x="810040" y="990351"/>
            <a:ext cx="10571919" cy="5311058"/>
          </a:xfrm>
          <a:prstGeom prst="roundRect">
            <a:avLst/>
          </a:prstGeom>
          <a:solidFill>
            <a:srgbClr val="FFFFFF">
              <a:alpha val="94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oogle Shape;1790;p42">
            <a:extLst>
              <a:ext uri="{FF2B5EF4-FFF2-40B4-BE49-F238E27FC236}">
                <a16:creationId xmlns:a16="http://schemas.microsoft.com/office/drawing/2014/main" id="{E0CA49BC-84C7-43CD-AEEE-279BD4D8E053}"/>
              </a:ext>
            </a:extLst>
          </p:cNvPr>
          <p:cNvGrpSpPr/>
          <p:nvPr/>
        </p:nvGrpSpPr>
        <p:grpSpPr>
          <a:xfrm flipH="1">
            <a:off x="355348" y="5636574"/>
            <a:ext cx="1885804" cy="1064661"/>
            <a:chOff x="-1074225" y="4512538"/>
            <a:chExt cx="714950" cy="378500"/>
          </a:xfrm>
        </p:grpSpPr>
        <p:sp>
          <p:nvSpPr>
            <p:cNvPr id="27" name="Google Shape;1791;p42">
              <a:extLst>
                <a:ext uri="{FF2B5EF4-FFF2-40B4-BE49-F238E27FC236}">
                  <a16:creationId xmlns:a16="http://schemas.microsoft.com/office/drawing/2014/main" id="{D8D4F486-56E8-4A65-91F2-4468D2F6861C}"/>
                </a:ext>
              </a:extLst>
            </p:cNvPr>
            <p:cNvSpPr/>
            <p:nvPr/>
          </p:nvSpPr>
          <p:spPr>
            <a:xfrm>
              <a:off x="-962825" y="4548088"/>
              <a:ext cx="188375" cy="120175"/>
            </a:xfrm>
            <a:custGeom>
              <a:avLst/>
              <a:gdLst/>
              <a:ahLst/>
              <a:cxnLst/>
              <a:rect l="l" t="t" r="r" b="b"/>
              <a:pathLst>
                <a:path w="7535" h="4807" extrusionOk="0">
                  <a:moveTo>
                    <a:pt x="2269" y="0"/>
                  </a:moveTo>
                  <a:lnTo>
                    <a:pt x="0" y="2619"/>
                  </a:lnTo>
                  <a:lnTo>
                    <a:pt x="7534" y="4807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792;p42">
              <a:extLst>
                <a:ext uri="{FF2B5EF4-FFF2-40B4-BE49-F238E27FC236}">
                  <a16:creationId xmlns:a16="http://schemas.microsoft.com/office/drawing/2014/main" id="{E6A1EB47-5D74-478A-86BA-D8EB7AC8FD94}"/>
                </a:ext>
              </a:extLst>
            </p:cNvPr>
            <p:cNvSpPr/>
            <p:nvPr/>
          </p:nvSpPr>
          <p:spPr>
            <a:xfrm>
              <a:off x="-1064100" y="4512538"/>
              <a:ext cx="642725" cy="266450"/>
            </a:xfrm>
            <a:custGeom>
              <a:avLst/>
              <a:gdLst/>
              <a:ahLst/>
              <a:cxnLst/>
              <a:rect l="l" t="t" r="r" b="b"/>
              <a:pathLst>
                <a:path w="25709" h="10658" extrusionOk="0">
                  <a:moveTo>
                    <a:pt x="15471" y="1"/>
                  </a:moveTo>
                  <a:cubicBezTo>
                    <a:pt x="14774" y="1"/>
                    <a:pt x="14066" y="74"/>
                    <a:pt x="13395" y="261"/>
                  </a:cubicBezTo>
                  <a:cubicBezTo>
                    <a:pt x="10532" y="1044"/>
                    <a:pt x="8696" y="3582"/>
                    <a:pt x="8696" y="3582"/>
                  </a:cubicBezTo>
                  <a:lnTo>
                    <a:pt x="8075" y="3636"/>
                  </a:lnTo>
                  <a:cubicBezTo>
                    <a:pt x="8075" y="3636"/>
                    <a:pt x="6914" y="1152"/>
                    <a:pt x="5375" y="1098"/>
                  </a:cubicBezTo>
                  <a:cubicBezTo>
                    <a:pt x="5293" y="1094"/>
                    <a:pt x="5208" y="1091"/>
                    <a:pt x="5120" y="1091"/>
                  </a:cubicBezTo>
                  <a:cubicBezTo>
                    <a:pt x="4135" y="1091"/>
                    <a:pt x="2728" y="1465"/>
                    <a:pt x="1" y="4365"/>
                  </a:cubicBezTo>
                  <a:lnTo>
                    <a:pt x="10640" y="10657"/>
                  </a:lnTo>
                  <a:lnTo>
                    <a:pt x="25708" y="9172"/>
                  </a:lnTo>
                  <a:lnTo>
                    <a:pt x="20388" y="963"/>
                  </a:lnTo>
                  <a:cubicBezTo>
                    <a:pt x="20388" y="963"/>
                    <a:pt x="18000" y="1"/>
                    <a:pt x="15471" y="1"/>
                  </a:cubicBez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793;p42">
              <a:extLst>
                <a:ext uri="{FF2B5EF4-FFF2-40B4-BE49-F238E27FC236}">
                  <a16:creationId xmlns:a16="http://schemas.microsoft.com/office/drawing/2014/main" id="{75255656-696D-4C84-9CAE-CACB1E27F548}"/>
                </a:ext>
              </a:extLst>
            </p:cNvPr>
            <p:cNvSpPr/>
            <p:nvPr/>
          </p:nvSpPr>
          <p:spPr>
            <a:xfrm>
              <a:off x="-1053975" y="4564288"/>
              <a:ext cx="81050" cy="60775"/>
            </a:xfrm>
            <a:custGeom>
              <a:avLst/>
              <a:gdLst/>
              <a:ahLst/>
              <a:cxnLst/>
              <a:rect l="l" t="t" r="r" b="b"/>
              <a:pathLst>
                <a:path w="3242" h="2431" extrusionOk="0">
                  <a:moveTo>
                    <a:pt x="3241" y="0"/>
                  </a:moveTo>
                  <a:lnTo>
                    <a:pt x="3241" y="0"/>
                  </a:lnTo>
                  <a:cubicBezTo>
                    <a:pt x="3241" y="0"/>
                    <a:pt x="1000" y="1026"/>
                    <a:pt x="1" y="2295"/>
                  </a:cubicBezTo>
                  <a:lnTo>
                    <a:pt x="649" y="2430"/>
                  </a:lnTo>
                  <a:cubicBezTo>
                    <a:pt x="973" y="1377"/>
                    <a:pt x="3241" y="0"/>
                    <a:pt x="3241" y="0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794;p42">
              <a:extLst>
                <a:ext uri="{FF2B5EF4-FFF2-40B4-BE49-F238E27FC236}">
                  <a16:creationId xmlns:a16="http://schemas.microsoft.com/office/drawing/2014/main" id="{C5910691-B1AA-4145-8D14-D5FA97373EDA}"/>
                </a:ext>
              </a:extLst>
            </p:cNvPr>
            <p:cNvSpPr/>
            <p:nvPr/>
          </p:nvSpPr>
          <p:spPr>
            <a:xfrm>
              <a:off x="-997925" y="4570088"/>
              <a:ext cx="98575" cy="24600"/>
            </a:xfrm>
            <a:custGeom>
              <a:avLst/>
              <a:gdLst/>
              <a:ahLst/>
              <a:cxnLst/>
              <a:rect l="l" t="t" r="r" b="b"/>
              <a:pathLst>
                <a:path w="3943" h="984" extrusionOk="0">
                  <a:moveTo>
                    <a:pt x="2190" y="1"/>
                  </a:moveTo>
                  <a:cubicBezTo>
                    <a:pt x="1509" y="1"/>
                    <a:pt x="734" y="287"/>
                    <a:pt x="0" y="983"/>
                  </a:cubicBezTo>
                  <a:cubicBezTo>
                    <a:pt x="748" y="458"/>
                    <a:pt x="1433" y="227"/>
                    <a:pt x="2069" y="227"/>
                  </a:cubicBezTo>
                  <a:cubicBezTo>
                    <a:pt x="2741" y="227"/>
                    <a:pt x="3360" y="485"/>
                    <a:pt x="3943" y="929"/>
                  </a:cubicBezTo>
                  <a:cubicBezTo>
                    <a:pt x="3613" y="370"/>
                    <a:pt x="2962" y="1"/>
                    <a:pt x="2190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795;p42">
              <a:extLst>
                <a:ext uri="{FF2B5EF4-FFF2-40B4-BE49-F238E27FC236}">
                  <a16:creationId xmlns:a16="http://schemas.microsoft.com/office/drawing/2014/main" id="{B4F06CAB-5AB0-48F4-B12C-22BAC527D20F}"/>
                </a:ext>
              </a:extLst>
            </p:cNvPr>
            <p:cNvSpPr/>
            <p:nvPr/>
          </p:nvSpPr>
          <p:spPr>
            <a:xfrm>
              <a:off x="-837950" y="4525788"/>
              <a:ext cx="162050" cy="93200"/>
            </a:xfrm>
            <a:custGeom>
              <a:avLst/>
              <a:gdLst/>
              <a:ahLst/>
              <a:cxnLst/>
              <a:rect l="l" t="t" r="r" b="b"/>
              <a:pathLst>
                <a:path w="6482" h="3728" extrusionOk="0">
                  <a:moveTo>
                    <a:pt x="6482" y="1"/>
                  </a:moveTo>
                  <a:lnTo>
                    <a:pt x="6482" y="1"/>
                  </a:lnTo>
                  <a:cubicBezTo>
                    <a:pt x="6481" y="1"/>
                    <a:pt x="1702" y="190"/>
                    <a:pt x="1" y="3727"/>
                  </a:cubicBezTo>
                  <a:lnTo>
                    <a:pt x="541" y="3727"/>
                  </a:lnTo>
                  <a:cubicBezTo>
                    <a:pt x="1891" y="1405"/>
                    <a:pt x="3997" y="433"/>
                    <a:pt x="6482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796;p42">
              <a:extLst>
                <a:ext uri="{FF2B5EF4-FFF2-40B4-BE49-F238E27FC236}">
                  <a16:creationId xmlns:a16="http://schemas.microsoft.com/office/drawing/2014/main" id="{D88E9006-88F7-42CC-A332-701991306EF8}"/>
                </a:ext>
              </a:extLst>
            </p:cNvPr>
            <p:cNvSpPr/>
            <p:nvPr/>
          </p:nvSpPr>
          <p:spPr>
            <a:xfrm>
              <a:off x="-742750" y="4536413"/>
              <a:ext cx="151925" cy="23850"/>
            </a:xfrm>
            <a:custGeom>
              <a:avLst/>
              <a:gdLst/>
              <a:ahLst/>
              <a:cxnLst/>
              <a:rect l="l" t="t" r="r" b="b"/>
              <a:pathLst>
                <a:path w="6077" h="954" extrusionOk="0">
                  <a:moveTo>
                    <a:pt x="3227" y="1"/>
                  </a:moveTo>
                  <a:cubicBezTo>
                    <a:pt x="2104" y="1"/>
                    <a:pt x="979" y="320"/>
                    <a:pt x="0" y="953"/>
                  </a:cubicBezTo>
                  <a:cubicBezTo>
                    <a:pt x="987" y="460"/>
                    <a:pt x="2035" y="224"/>
                    <a:pt x="3133" y="224"/>
                  </a:cubicBezTo>
                  <a:cubicBezTo>
                    <a:pt x="4080" y="224"/>
                    <a:pt x="5064" y="400"/>
                    <a:pt x="6076" y="737"/>
                  </a:cubicBezTo>
                  <a:cubicBezTo>
                    <a:pt x="5194" y="245"/>
                    <a:pt x="4211" y="1"/>
                    <a:pt x="3227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797;p42">
              <a:extLst>
                <a:ext uri="{FF2B5EF4-FFF2-40B4-BE49-F238E27FC236}">
                  <a16:creationId xmlns:a16="http://schemas.microsoft.com/office/drawing/2014/main" id="{00632C0F-9727-464C-BD38-B001DBF9F3DE}"/>
                </a:ext>
              </a:extLst>
            </p:cNvPr>
            <p:cNvSpPr/>
            <p:nvPr/>
          </p:nvSpPr>
          <p:spPr>
            <a:xfrm>
              <a:off x="-877100" y="4605913"/>
              <a:ext cx="40525" cy="25475"/>
            </a:xfrm>
            <a:custGeom>
              <a:avLst/>
              <a:gdLst/>
              <a:ahLst/>
              <a:cxnLst/>
              <a:rect l="l" t="t" r="r" b="b"/>
              <a:pathLst>
                <a:path w="1621" h="1019" extrusionOk="0">
                  <a:moveTo>
                    <a:pt x="906" y="0"/>
                  </a:moveTo>
                  <a:cubicBezTo>
                    <a:pt x="597" y="0"/>
                    <a:pt x="303" y="178"/>
                    <a:pt x="136" y="441"/>
                  </a:cubicBezTo>
                  <a:cubicBezTo>
                    <a:pt x="1" y="738"/>
                    <a:pt x="217" y="981"/>
                    <a:pt x="595" y="1009"/>
                  </a:cubicBezTo>
                  <a:cubicBezTo>
                    <a:pt x="639" y="1015"/>
                    <a:pt x="684" y="1019"/>
                    <a:pt x="728" y="1019"/>
                  </a:cubicBezTo>
                  <a:cubicBezTo>
                    <a:pt x="1033" y="1019"/>
                    <a:pt x="1324" y="859"/>
                    <a:pt x="1513" y="576"/>
                  </a:cubicBezTo>
                  <a:cubicBezTo>
                    <a:pt x="1621" y="306"/>
                    <a:pt x="1432" y="36"/>
                    <a:pt x="1027" y="9"/>
                  </a:cubicBezTo>
                  <a:cubicBezTo>
                    <a:pt x="987" y="3"/>
                    <a:pt x="946" y="0"/>
                    <a:pt x="906" y="0"/>
                  </a:cubicBezTo>
                  <a:close/>
                </a:path>
              </a:pathLst>
            </a:custGeom>
            <a:solidFill>
              <a:srgbClr val="725D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798;p42">
              <a:extLst>
                <a:ext uri="{FF2B5EF4-FFF2-40B4-BE49-F238E27FC236}">
                  <a16:creationId xmlns:a16="http://schemas.microsoft.com/office/drawing/2014/main" id="{42C0CE41-5A1B-4FEE-816C-FCFACD66F80C}"/>
                </a:ext>
              </a:extLst>
            </p:cNvPr>
            <p:cNvSpPr/>
            <p:nvPr/>
          </p:nvSpPr>
          <p:spPr>
            <a:xfrm>
              <a:off x="-1074225" y="4544038"/>
              <a:ext cx="714950" cy="347000"/>
            </a:xfrm>
            <a:custGeom>
              <a:avLst/>
              <a:gdLst/>
              <a:ahLst/>
              <a:cxnLst/>
              <a:rect l="l" t="t" r="r" b="b"/>
              <a:pathLst>
                <a:path w="28598" h="13880" extrusionOk="0">
                  <a:moveTo>
                    <a:pt x="21604" y="0"/>
                  </a:moveTo>
                  <a:lnTo>
                    <a:pt x="9560" y="2781"/>
                  </a:lnTo>
                  <a:lnTo>
                    <a:pt x="8426" y="2916"/>
                  </a:lnTo>
                  <a:lnTo>
                    <a:pt x="136" y="2916"/>
                  </a:lnTo>
                  <a:lnTo>
                    <a:pt x="1" y="3321"/>
                  </a:lnTo>
                  <a:lnTo>
                    <a:pt x="8237" y="12746"/>
                  </a:lnTo>
                  <a:lnTo>
                    <a:pt x="16446" y="13880"/>
                  </a:lnTo>
                  <a:lnTo>
                    <a:pt x="20226" y="13880"/>
                  </a:lnTo>
                  <a:lnTo>
                    <a:pt x="28597" y="11558"/>
                  </a:lnTo>
                  <a:lnTo>
                    <a:pt x="21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799;p42">
              <a:extLst>
                <a:ext uri="{FF2B5EF4-FFF2-40B4-BE49-F238E27FC236}">
                  <a16:creationId xmlns:a16="http://schemas.microsoft.com/office/drawing/2014/main" id="{EB52A719-1532-41A6-90A8-C8ACC1C6B954}"/>
                </a:ext>
              </a:extLst>
            </p:cNvPr>
            <p:cNvSpPr/>
            <p:nvPr/>
          </p:nvSpPr>
          <p:spPr>
            <a:xfrm>
              <a:off x="-836575" y="4548088"/>
              <a:ext cx="382800" cy="253850"/>
            </a:xfrm>
            <a:custGeom>
              <a:avLst/>
              <a:gdLst/>
              <a:ahLst/>
              <a:cxnLst/>
              <a:rect l="l" t="t" r="r" b="b"/>
              <a:pathLst>
                <a:path w="15312" h="10154" extrusionOk="0">
                  <a:moveTo>
                    <a:pt x="12126" y="0"/>
                  </a:moveTo>
                  <a:lnTo>
                    <a:pt x="82" y="2781"/>
                  </a:lnTo>
                  <a:lnTo>
                    <a:pt x="1" y="2781"/>
                  </a:lnTo>
                  <a:cubicBezTo>
                    <a:pt x="838" y="4699"/>
                    <a:pt x="2107" y="6373"/>
                    <a:pt x="3727" y="7642"/>
                  </a:cubicBezTo>
                  <a:cubicBezTo>
                    <a:pt x="5795" y="9315"/>
                    <a:pt x="8089" y="10154"/>
                    <a:pt x="10091" y="10154"/>
                  </a:cubicBezTo>
                  <a:cubicBezTo>
                    <a:pt x="11934" y="10154"/>
                    <a:pt x="13530" y="9444"/>
                    <a:pt x="14475" y="8020"/>
                  </a:cubicBezTo>
                  <a:cubicBezTo>
                    <a:pt x="14988" y="7183"/>
                    <a:pt x="15285" y="6238"/>
                    <a:pt x="15312" y="5266"/>
                  </a:cubicBezTo>
                  <a:lnTo>
                    <a:pt x="12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800;p42">
              <a:extLst>
                <a:ext uri="{FF2B5EF4-FFF2-40B4-BE49-F238E27FC236}">
                  <a16:creationId xmlns:a16="http://schemas.microsoft.com/office/drawing/2014/main" id="{ACEB3E2A-ED59-4999-BBCF-FDACE843F523}"/>
                </a:ext>
              </a:extLst>
            </p:cNvPr>
            <p:cNvSpPr/>
            <p:nvPr/>
          </p:nvSpPr>
          <p:spPr>
            <a:xfrm>
              <a:off x="-815650" y="4565638"/>
              <a:ext cx="407775" cy="318650"/>
            </a:xfrm>
            <a:custGeom>
              <a:avLst/>
              <a:gdLst/>
              <a:ahLst/>
              <a:cxnLst/>
              <a:rect l="l" t="t" r="r" b="b"/>
              <a:pathLst>
                <a:path w="16311" h="12746" extrusionOk="0">
                  <a:moveTo>
                    <a:pt x="10774" y="270"/>
                  </a:moveTo>
                  <a:lnTo>
                    <a:pt x="15959" y="9802"/>
                  </a:lnTo>
                  <a:lnTo>
                    <a:pt x="7507" y="12476"/>
                  </a:lnTo>
                  <a:lnTo>
                    <a:pt x="405" y="2782"/>
                  </a:lnTo>
                  <a:lnTo>
                    <a:pt x="10774" y="270"/>
                  </a:lnTo>
                  <a:close/>
                  <a:moveTo>
                    <a:pt x="10855" y="0"/>
                  </a:moveTo>
                  <a:lnTo>
                    <a:pt x="162" y="2620"/>
                  </a:lnTo>
                  <a:lnTo>
                    <a:pt x="0" y="2647"/>
                  </a:lnTo>
                  <a:lnTo>
                    <a:pt x="7345" y="12665"/>
                  </a:lnTo>
                  <a:lnTo>
                    <a:pt x="7399" y="12746"/>
                  </a:lnTo>
                  <a:lnTo>
                    <a:pt x="16310" y="9964"/>
                  </a:lnTo>
                  <a:lnTo>
                    <a:pt x="10855" y="0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801;p42">
              <a:extLst>
                <a:ext uri="{FF2B5EF4-FFF2-40B4-BE49-F238E27FC236}">
                  <a16:creationId xmlns:a16="http://schemas.microsoft.com/office/drawing/2014/main" id="{4CF42AFF-DAD8-41CB-B0E7-8DD7F4239FF6}"/>
                </a:ext>
              </a:extLst>
            </p:cNvPr>
            <p:cNvSpPr/>
            <p:nvPr/>
          </p:nvSpPr>
          <p:spPr>
            <a:xfrm>
              <a:off x="-1074225" y="4627063"/>
              <a:ext cx="411150" cy="263975"/>
            </a:xfrm>
            <a:custGeom>
              <a:avLst/>
              <a:gdLst/>
              <a:ahLst/>
              <a:cxnLst/>
              <a:rect l="l" t="t" r="r" b="b"/>
              <a:pathLst>
                <a:path w="16446" h="10559" extrusionOk="0">
                  <a:moveTo>
                    <a:pt x="1" y="0"/>
                  </a:moveTo>
                  <a:lnTo>
                    <a:pt x="8237" y="9425"/>
                  </a:lnTo>
                  <a:lnTo>
                    <a:pt x="16446" y="10559"/>
                  </a:lnTo>
                  <a:lnTo>
                    <a:pt x="16446" y="10559"/>
                  </a:lnTo>
                  <a:lnTo>
                    <a:pt x="8426" y="1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802;p42">
              <a:extLst>
                <a:ext uri="{FF2B5EF4-FFF2-40B4-BE49-F238E27FC236}">
                  <a16:creationId xmlns:a16="http://schemas.microsoft.com/office/drawing/2014/main" id="{2D2E5AC9-FEDF-4AD6-AD51-E9ED1772114C}"/>
                </a:ext>
              </a:extLst>
            </p:cNvPr>
            <p:cNvSpPr/>
            <p:nvPr/>
          </p:nvSpPr>
          <p:spPr>
            <a:xfrm>
              <a:off x="-1049250" y="4639888"/>
              <a:ext cx="346350" cy="230900"/>
            </a:xfrm>
            <a:custGeom>
              <a:avLst/>
              <a:gdLst/>
              <a:ahLst/>
              <a:cxnLst/>
              <a:rect l="l" t="t" r="r" b="b"/>
              <a:pathLst>
                <a:path w="13854" h="9236" extrusionOk="0">
                  <a:moveTo>
                    <a:pt x="568" y="271"/>
                  </a:moveTo>
                  <a:lnTo>
                    <a:pt x="7049" y="649"/>
                  </a:lnTo>
                  <a:lnTo>
                    <a:pt x="13341" y="9020"/>
                  </a:lnTo>
                  <a:lnTo>
                    <a:pt x="13341" y="9020"/>
                  </a:lnTo>
                  <a:lnTo>
                    <a:pt x="7535" y="8237"/>
                  </a:lnTo>
                  <a:lnTo>
                    <a:pt x="568" y="271"/>
                  </a:lnTo>
                  <a:close/>
                  <a:moveTo>
                    <a:pt x="1" y="1"/>
                  </a:moveTo>
                  <a:lnTo>
                    <a:pt x="7292" y="8372"/>
                  </a:lnTo>
                  <a:lnTo>
                    <a:pt x="13854" y="9236"/>
                  </a:lnTo>
                  <a:lnTo>
                    <a:pt x="13854" y="9236"/>
                  </a:lnTo>
                  <a:lnTo>
                    <a:pt x="13827" y="9182"/>
                  </a:lnTo>
                  <a:lnTo>
                    <a:pt x="7211" y="406"/>
                  </a:lnTo>
                  <a:lnTo>
                    <a:pt x="7076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9" name="Text Box 81">
            <a:extLst>
              <a:ext uri="{FF2B5EF4-FFF2-40B4-BE49-F238E27FC236}">
                <a16:creationId xmlns:a16="http://schemas.microsoft.com/office/drawing/2014/main" id="{36A65A26-28F4-4980-B1AB-D1907B445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889" y="2163596"/>
            <a:ext cx="885751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2,5 x 7,8 x 4         b) 0,5 x  9,6  x</a:t>
            </a:r>
            <a:r>
              <a:rPr lang="vi-VN" alt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8,36 x 5 x 0,2       d) 8,3 x 7,9 + 7,9 x 1,7</a:t>
            </a:r>
          </a:p>
        </p:txBody>
      </p:sp>
    </p:spTree>
    <p:extLst>
      <p:ext uri="{BB962C8B-B14F-4D97-AF65-F5344CB8AC3E}">
        <p14:creationId xmlns:p14="http://schemas.microsoft.com/office/powerpoint/2010/main" val="86880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Google Shape;1734;p42"/>
          <p:cNvSpPr/>
          <p:nvPr/>
        </p:nvSpPr>
        <p:spPr>
          <a:xfrm>
            <a:off x="10692" y="3787634"/>
            <a:ext cx="12170616" cy="104001"/>
          </a:xfrm>
          <a:custGeom>
            <a:avLst/>
            <a:gdLst/>
            <a:ahLst/>
            <a:cxnLst/>
            <a:rect l="l" t="t" r="r" b="b"/>
            <a:pathLst>
              <a:path w="27171" h="525" extrusionOk="0">
                <a:moveTo>
                  <a:pt x="1" y="1"/>
                </a:moveTo>
                <a:lnTo>
                  <a:pt x="1" y="525"/>
                </a:lnTo>
                <a:lnTo>
                  <a:pt x="27171" y="525"/>
                </a:lnTo>
                <a:lnTo>
                  <a:pt x="27171" y="1"/>
                </a:ln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35" name="Google Shape;1735;p42"/>
          <p:cNvSpPr/>
          <p:nvPr/>
        </p:nvSpPr>
        <p:spPr>
          <a:xfrm>
            <a:off x="10692" y="6098900"/>
            <a:ext cx="12170616" cy="104001"/>
          </a:xfrm>
          <a:custGeom>
            <a:avLst/>
            <a:gdLst/>
            <a:ahLst/>
            <a:cxnLst/>
            <a:rect l="l" t="t" r="r" b="b"/>
            <a:pathLst>
              <a:path w="27171" h="525" extrusionOk="0">
                <a:moveTo>
                  <a:pt x="1" y="1"/>
                </a:moveTo>
                <a:lnTo>
                  <a:pt x="1" y="525"/>
                </a:lnTo>
                <a:lnTo>
                  <a:pt x="27171" y="525"/>
                </a:lnTo>
                <a:lnTo>
                  <a:pt x="27171" y="1"/>
                </a:ln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761" name="Google Shape;1761;p42"/>
          <p:cNvGrpSpPr/>
          <p:nvPr/>
        </p:nvGrpSpPr>
        <p:grpSpPr>
          <a:xfrm>
            <a:off x="10562274" y="49699"/>
            <a:ext cx="953248" cy="1294933"/>
            <a:chOff x="638276" y="3526008"/>
            <a:chExt cx="714936" cy="971200"/>
          </a:xfrm>
        </p:grpSpPr>
        <p:sp>
          <p:nvSpPr>
            <p:cNvPr id="1762" name="Google Shape;1762;p42"/>
            <p:cNvSpPr/>
            <p:nvPr/>
          </p:nvSpPr>
          <p:spPr>
            <a:xfrm>
              <a:off x="801537" y="3817400"/>
              <a:ext cx="388460" cy="388464"/>
            </a:xfrm>
            <a:custGeom>
              <a:avLst/>
              <a:gdLst/>
              <a:ahLst/>
              <a:cxnLst/>
              <a:rect l="l" t="t" r="r" b="b"/>
              <a:pathLst>
                <a:path w="91295" h="91296" extrusionOk="0">
                  <a:moveTo>
                    <a:pt x="75084" y="16212"/>
                  </a:moveTo>
                  <a:cubicBezTo>
                    <a:pt x="91295" y="32466"/>
                    <a:pt x="91295" y="58788"/>
                    <a:pt x="75084" y="75041"/>
                  </a:cubicBezTo>
                  <a:cubicBezTo>
                    <a:pt x="58830" y="91295"/>
                    <a:pt x="32466" y="91295"/>
                    <a:pt x="16255" y="75041"/>
                  </a:cubicBezTo>
                  <a:cubicBezTo>
                    <a:pt x="1" y="58788"/>
                    <a:pt x="1" y="32466"/>
                    <a:pt x="16255" y="16212"/>
                  </a:cubicBezTo>
                  <a:cubicBezTo>
                    <a:pt x="32466" y="1"/>
                    <a:pt x="58830" y="1"/>
                    <a:pt x="75084" y="16212"/>
                  </a:cubicBezTo>
                  <a:close/>
                </a:path>
              </a:pathLst>
            </a:custGeom>
            <a:gradFill>
              <a:gsLst>
                <a:gs pos="0">
                  <a:srgbClr val="F9EBAB">
                    <a:alpha val="21960"/>
                    <a:alpha val="21910"/>
                  </a:srgbClr>
                </a:gs>
                <a:gs pos="41000">
                  <a:srgbClr val="F9EBAB">
                    <a:alpha val="53333"/>
                    <a:alpha val="21910"/>
                  </a:srgbClr>
                </a:gs>
                <a:gs pos="100000">
                  <a:srgbClr val="F9EBAB">
                    <a:alpha val="77254"/>
                    <a:alpha val="2191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63" name="Google Shape;1763;p42"/>
            <p:cNvGrpSpPr/>
            <p:nvPr/>
          </p:nvGrpSpPr>
          <p:grpSpPr>
            <a:xfrm>
              <a:off x="638276" y="3526008"/>
              <a:ext cx="714936" cy="971200"/>
              <a:chOff x="9141124" y="2771118"/>
              <a:chExt cx="319239" cy="433649"/>
            </a:xfrm>
          </p:grpSpPr>
          <p:sp>
            <p:nvSpPr>
              <p:cNvPr id="1764" name="Google Shape;1764;p42"/>
              <p:cNvSpPr/>
              <p:nvPr/>
            </p:nvSpPr>
            <p:spPr>
              <a:xfrm>
                <a:off x="9271960" y="3034862"/>
                <a:ext cx="17824" cy="2535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579" extrusionOk="0">
                    <a:moveTo>
                      <a:pt x="641" y="0"/>
                    </a:moveTo>
                    <a:cubicBezTo>
                      <a:pt x="385" y="0"/>
                      <a:pt x="129" y="384"/>
                      <a:pt x="43" y="811"/>
                    </a:cubicBezTo>
                    <a:cubicBezTo>
                      <a:pt x="1" y="1237"/>
                      <a:pt x="214" y="1579"/>
                      <a:pt x="470" y="1579"/>
                    </a:cubicBezTo>
                    <a:cubicBezTo>
                      <a:pt x="769" y="1579"/>
                      <a:pt x="1025" y="1237"/>
                      <a:pt x="1067" y="811"/>
                    </a:cubicBezTo>
                    <a:cubicBezTo>
                      <a:pt x="1110" y="384"/>
                      <a:pt x="939" y="0"/>
                      <a:pt x="641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5" name="Google Shape;1765;p42"/>
              <p:cNvSpPr/>
              <p:nvPr/>
            </p:nvSpPr>
            <p:spPr>
              <a:xfrm>
                <a:off x="9267175" y="2928674"/>
                <a:ext cx="54965" cy="93728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5837" extrusionOk="0">
                    <a:moveTo>
                      <a:pt x="1195" y="1"/>
                    </a:moveTo>
                    <a:cubicBezTo>
                      <a:pt x="1195" y="1"/>
                      <a:pt x="1962" y="1707"/>
                      <a:pt x="1109" y="2518"/>
                    </a:cubicBezTo>
                    <a:cubicBezTo>
                      <a:pt x="85" y="3499"/>
                      <a:pt x="0" y="5419"/>
                      <a:pt x="1579" y="5803"/>
                    </a:cubicBezTo>
                    <a:cubicBezTo>
                      <a:pt x="1673" y="5826"/>
                      <a:pt x="1762" y="5837"/>
                      <a:pt x="1847" y="5837"/>
                    </a:cubicBezTo>
                    <a:cubicBezTo>
                      <a:pt x="3190" y="5837"/>
                      <a:pt x="3423" y="3127"/>
                      <a:pt x="2901" y="1963"/>
                    </a:cubicBezTo>
                    <a:cubicBezTo>
                      <a:pt x="2517" y="1195"/>
                      <a:pt x="1920" y="513"/>
                      <a:pt x="1195" y="1"/>
                    </a:cubicBezTo>
                    <a:close/>
                  </a:path>
                </a:pathLst>
              </a:custGeom>
              <a:solidFill>
                <a:srgbClr val="F2D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6" name="Google Shape;1766;p42"/>
              <p:cNvSpPr/>
              <p:nvPr/>
            </p:nvSpPr>
            <p:spPr>
              <a:xfrm>
                <a:off x="9274706" y="3031330"/>
                <a:ext cx="53439" cy="115213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7175" extrusionOk="0">
                    <a:moveTo>
                      <a:pt x="2456" y="0"/>
                    </a:moveTo>
                    <a:cubicBezTo>
                      <a:pt x="2434" y="0"/>
                      <a:pt x="2411" y="3"/>
                      <a:pt x="2389" y="7"/>
                    </a:cubicBezTo>
                    <a:lnTo>
                      <a:pt x="726" y="135"/>
                    </a:lnTo>
                    <a:cubicBezTo>
                      <a:pt x="512" y="135"/>
                      <a:pt x="342" y="306"/>
                      <a:pt x="342" y="519"/>
                    </a:cubicBezTo>
                    <a:cubicBezTo>
                      <a:pt x="171" y="3207"/>
                      <a:pt x="0" y="5937"/>
                      <a:pt x="214" y="7174"/>
                    </a:cubicBezTo>
                    <a:lnTo>
                      <a:pt x="3115" y="7174"/>
                    </a:lnTo>
                    <a:cubicBezTo>
                      <a:pt x="3328" y="5852"/>
                      <a:pt x="2944" y="3036"/>
                      <a:pt x="2859" y="391"/>
                    </a:cubicBezTo>
                    <a:cubicBezTo>
                      <a:pt x="2859" y="161"/>
                      <a:pt x="2653" y="0"/>
                      <a:pt x="2456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7" name="Google Shape;1767;p42"/>
              <p:cNvSpPr/>
              <p:nvPr/>
            </p:nvSpPr>
            <p:spPr>
              <a:xfrm>
                <a:off x="9209625" y="3132139"/>
                <a:ext cx="185657" cy="54804"/>
              </a:xfrm>
              <a:custGeom>
                <a:avLst/>
                <a:gdLst/>
                <a:ahLst/>
                <a:cxnLst/>
                <a:rect l="l" t="t" r="r" b="b"/>
                <a:pathLst>
                  <a:path w="11562" h="3413" extrusionOk="0">
                    <a:moveTo>
                      <a:pt x="5760" y="0"/>
                    </a:moveTo>
                    <a:cubicBezTo>
                      <a:pt x="3669" y="0"/>
                      <a:pt x="1" y="1067"/>
                      <a:pt x="1" y="1920"/>
                    </a:cubicBezTo>
                    <a:cubicBezTo>
                      <a:pt x="1" y="2730"/>
                      <a:pt x="2560" y="3413"/>
                      <a:pt x="5760" y="3413"/>
                    </a:cubicBezTo>
                    <a:cubicBezTo>
                      <a:pt x="8959" y="3413"/>
                      <a:pt x="11562" y="2730"/>
                      <a:pt x="11562" y="1920"/>
                    </a:cubicBezTo>
                    <a:cubicBezTo>
                      <a:pt x="11562" y="1067"/>
                      <a:pt x="7893" y="0"/>
                      <a:pt x="5760" y="0"/>
                    </a:cubicBezTo>
                    <a:close/>
                  </a:path>
                </a:pathLst>
              </a:custGeom>
              <a:solidFill>
                <a:srgbClr val="D893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8" name="Google Shape;1768;p42"/>
              <p:cNvSpPr/>
              <p:nvPr/>
            </p:nvSpPr>
            <p:spPr>
              <a:xfrm>
                <a:off x="9193872" y="2882091"/>
                <a:ext cx="15078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8047" extrusionOk="0">
                    <a:moveTo>
                      <a:pt x="0" y="1"/>
                    </a:moveTo>
                    <a:lnTo>
                      <a:pt x="0" y="18046"/>
                    </a:lnTo>
                    <a:lnTo>
                      <a:pt x="939" y="18046"/>
                    </a:lnTo>
                    <a:lnTo>
                      <a:pt x="939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9" name="Google Shape;1769;p42"/>
              <p:cNvSpPr/>
              <p:nvPr/>
            </p:nvSpPr>
            <p:spPr>
              <a:xfrm>
                <a:off x="9392520" y="2882091"/>
                <a:ext cx="15094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8047" extrusionOk="0">
                    <a:moveTo>
                      <a:pt x="1" y="1"/>
                    </a:moveTo>
                    <a:lnTo>
                      <a:pt x="1" y="18046"/>
                    </a:lnTo>
                    <a:lnTo>
                      <a:pt x="940" y="18046"/>
                    </a:lnTo>
                    <a:lnTo>
                      <a:pt x="940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0" name="Google Shape;1770;p42"/>
              <p:cNvSpPr/>
              <p:nvPr/>
            </p:nvSpPr>
            <p:spPr>
              <a:xfrm>
                <a:off x="9338406" y="2882091"/>
                <a:ext cx="15094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8047" extrusionOk="0">
                    <a:moveTo>
                      <a:pt x="1" y="1"/>
                    </a:moveTo>
                    <a:lnTo>
                      <a:pt x="1" y="18046"/>
                    </a:lnTo>
                    <a:lnTo>
                      <a:pt x="939" y="18046"/>
                    </a:lnTo>
                    <a:lnTo>
                      <a:pt x="939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1" name="Google Shape;1771;p42"/>
              <p:cNvSpPr/>
              <p:nvPr/>
            </p:nvSpPr>
            <p:spPr>
              <a:xfrm>
                <a:off x="9182231" y="2880726"/>
                <a:ext cx="237025" cy="17824"/>
              </a:xfrm>
              <a:custGeom>
                <a:avLst/>
                <a:gdLst/>
                <a:ahLst/>
                <a:cxnLst/>
                <a:rect l="l" t="t" r="r" b="b"/>
                <a:pathLst>
                  <a:path w="14761" h="1110" extrusionOk="0">
                    <a:moveTo>
                      <a:pt x="0" y="1"/>
                    </a:moveTo>
                    <a:lnTo>
                      <a:pt x="0" y="299"/>
                    </a:lnTo>
                    <a:cubicBezTo>
                      <a:pt x="0" y="768"/>
                      <a:pt x="384" y="1110"/>
                      <a:pt x="811" y="1110"/>
                    </a:cubicBezTo>
                    <a:lnTo>
                      <a:pt x="13993" y="1110"/>
                    </a:lnTo>
                    <a:cubicBezTo>
                      <a:pt x="14419" y="1110"/>
                      <a:pt x="14761" y="768"/>
                      <a:pt x="14761" y="299"/>
                    </a:cubicBez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2" name="Google Shape;1772;p42"/>
              <p:cNvSpPr/>
              <p:nvPr/>
            </p:nvSpPr>
            <p:spPr>
              <a:xfrm>
                <a:off x="9182231" y="3152676"/>
                <a:ext cx="237025" cy="30172"/>
              </a:xfrm>
              <a:custGeom>
                <a:avLst/>
                <a:gdLst/>
                <a:ahLst/>
                <a:cxnLst/>
                <a:rect l="l" t="t" r="r" b="b"/>
                <a:pathLst>
                  <a:path w="14761" h="1879" extrusionOk="0">
                    <a:moveTo>
                      <a:pt x="1024" y="1"/>
                    </a:moveTo>
                    <a:cubicBezTo>
                      <a:pt x="469" y="1"/>
                      <a:pt x="0" y="470"/>
                      <a:pt x="0" y="1025"/>
                    </a:cubicBezTo>
                    <a:lnTo>
                      <a:pt x="0" y="1878"/>
                    </a:lnTo>
                    <a:lnTo>
                      <a:pt x="14761" y="1878"/>
                    </a:lnTo>
                    <a:lnTo>
                      <a:pt x="14761" y="1025"/>
                    </a:lnTo>
                    <a:cubicBezTo>
                      <a:pt x="14761" y="470"/>
                      <a:pt x="14334" y="1"/>
                      <a:pt x="13737" y="1"/>
                    </a:cubicBez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3" name="Google Shape;1773;p42"/>
              <p:cNvSpPr/>
              <p:nvPr/>
            </p:nvSpPr>
            <p:spPr>
              <a:xfrm>
                <a:off x="9180175" y="2803313"/>
                <a:ext cx="254158" cy="68533"/>
              </a:xfrm>
              <a:custGeom>
                <a:avLst/>
                <a:gdLst/>
                <a:ahLst/>
                <a:cxnLst/>
                <a:rect l="l" t="t" r="r" b="b"/>
                <a:pathLst>
                  <a:path w="15828" h="4268" extrusionOk="0">
                    <a:moveTo>
                      <a:pt x="7892" y="1"/>
                    </a:moveTo>
                    <a:cubicBezTo>
                      <a:pt x="3882" y="1"/>
                      <a:pt x="555" y="1835"/>
                      <a:pt x="0" y="4267"/>
                    </a:cubicBezTo>
                    <a:lnTo>
                      <a:pt x="15827" y="4267"/>
                    </a:lnTo>
                    <a:cubicBezTo>
                      <a:pt x="15230" y="1835"/>
                      <a:pt x="11902" y="1"/>
                      <a:pt x="7892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4" name="Google Shape;1774;p42"/>
              <p:cNvSpPr/>
              <p:nvPr/>
            </p:nvSpPr>
            <p:spPr>
              <a:xfrm>
                <a:off x="9296624" y="2771118"/>
                <a:ext cx="20570" cy="35648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220" extrusionOk="0">
                    <a:moveTo>
                      <a:pt x="640" y="1"/>
                    </a:moveTo>
                    <a:cubicBezTo>
                      <a:pt x="320" y="1"/>
                      <a:pt x="0" y="257"/>
                      <a:pt x="0" y="769"/>
                    </a:cubicBezTo>
                    <a:lnTo>
                      <a:pt x="0" y="2219"/>
                    </a:lnTo>
                    <a:lnTo>
                      <a:pt x="1280" y="2219"/>
                    </a:lnTo>
                    <a:lnTo>
                      <a:pt x="1280" y="769"/>
                    </a:lnTo>
                    <a:cubicBezTo>
                      <a:pt x="1280" y="257"/>
                      <a:pt x="960" y="1"/>
                      <a:pt x="640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42"/>
              <p:cNvSpPr/>
              <p:nvPr/>
            </p:nvSpPr>
            <p:spPr>
              <a:xfrm>
                <a:off x="9141124" y="2856062"/>
                <a:ext cx="319239" cy="28791"/>
              </a:xfrm>
              <a:custGeom>
                <a:avLst/>
                <a:gdLst/>
                <a:ahLst/>
                <a:cxnLst/>
                <a:rect l="l" t="t" r="r" b="b"/>
                <a:pathLst>
                  <a:path w="19881" h="1793" extrusionOk="0">
                    <a:moveTo>
                      <a:pt x="1707" y="1"/>
                    </a:moveTo>
                    <a:cubicBezTo>
                      <a:pt x="1" y="1"/>
                      <a:pt x="1" y="1793"/>
                      <a:pt x="1707" y="1793"/>
                    </a:cubicBezTo>
                    <a:lnTo>
                      <a:pt x="18217" y="1793"/>
                    </a:lnTo>
                    <a:cubicBezTo>
                      <a:pt x="19880" y="1793"/>
                      <a:pt x="19880" y="1"/>
                      <a:pt x="18217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6" name="Google Shape;1776;p42"/>
              <p:cNvSpPr/>
              <p:nvPr/>
            </p:nvSpPr>
            <p:spPr>
              <a:xfrm>
                <a:off x="9152091" y="3174611"/>
                <a:ext cx="301415" cy="30156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1878" extrusionOk="0">
                    <a:moveTo>
                      <a:pt x="1024" y="0"/>
                    </a:moveTo>
                    <a:cubicBezTo>
                      <a:pt x="0" y="0"/>
                      <a:pt x="0" y="1877"/>
                      <a:pt x="1024" y="1877"/>
                    </a:cubicBezTo>
                    <a:lnTo>
                      <a:pt x="17534" y="1877"/>
                    </a:lnTo>
                    <a:cubicBezTo>
                      <a:pt x="18771" y="1877"/>
                      <a:pt x="18771" y="0"/>
                      <a:pt x="17534" y="0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7" name="Google Shape;1777;p42"/>
              <p:cNvSpPr/>
              <p:nvPr/>
            </p:nvSpPr>
            <p:spPr>
              <a:xfrm>
                <a:off x="9215101" y="2803281"/>
                <a:ext cx="197989" cy="42584"/>
              </a:xfrm>
              <a:custGeom>
                <a:avLst/>
                <a:gdLst/>
                <a:ahLst/>
                <a:cxnLst/>
                <a:rect l="l" t="t" r="r" b="b"/>
                <a:pathLst>
                  <a:path w="12330" h="2652" extrusionOk="0">
                    <a:moveTo>
                      <a:pt x="5486" y="0"/>
                    </a:moveTo>
                    <a:cubicBezTo>
                      <a:pt x="3561" y="0"/>
                      <a:pt x="1683" y="512"/>
                      <a:pt x="1" y="1496"/>
                    </a:cubicBezTo>
                    <a:cubicBezTo>
                      <a:pt x="2270" y="2266"/>
                      <a:pt x="4655" y="2651"/>
                      <a:pt x="7010" y="2651"/>
                    </a:cubicBezTo>
                    <a:cubicBezTo>
                      <a:pt x="7134" y="2651"/>
                      <a:pt x="7257" y="2650"/>
                      <a:pt x="7381" y="2648"/>
                    </a:cubicBezTo>
                    <a:cubicBezTo>
                      <a:pt x="9045" y="2648"/>
                      <a:pt x="10709" y="2477"/>
                      <a:pt x="12330" y="2179"/>
                    </a:cubicBezTo>
                    <a:cubicBezTo>
                      <a:pt x="10879" y="856"/>
                      <a:pt x="8490" y="3"/>
                      <a:pt x="5717" y="3"/>
                    </a:cubicBezTo>
                    <a:cubicBezTo>
                      <a:pt x="5640" y="1"/>
                      <a:pt x="5563" y="0"/>
                      <a:pt x="5486" y="0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8" name="Google Shape;1778;p42"/>
              <p:cNvSpPr/>
              <p:nvPr/>
            </p:nvSpPr>
            <p:spPr>
              <a:xfrm>
                <a:off x="9150710" y="2856062"/>
                <a:ext cx="300741" cy="14516"/>
              </a:xfrm>
              <a:custGeom>
                <a:avLst/>
                <a:gdLst/>
                <a:ahLst/>
                <a:cxnLst/>
                <a:rect l="l" t="t" r="r" b="b"/>
                <a:pathLst>
                  <a:path w="18729" h="904" extrusionOk="0">
                    <a:moveTo>
                      <a:pt x="1110" y="1"/>
                    </a:moveTo>
                    <a:cubicBezTo>
                      <a:pt x="683" y="1"/>
                      <a:pt x="257" y="129"/>
                      <a:pt x="1" y="470"/>
                    </a:cubicBezTo>
                    <a:cubicBezTo>
                      <a:pt x="231" y="738"/>
                      <a:pt x="598" y="903"/>
                      <a:pt x="979" y="903"/>
                    </a:cubicBezTo>
                    <a:cubicBezTo>
                      <a:pt x="1023" y="903"/>
                      <a:pt x="1066" y="901"/>
                      <a:pt x="1110" y="897"/>
                    </a:cubicBezTo>
                    <a:lnTo>
                      <a:pt x="17620" y="897"/>
                    </a:lnTo>
                    <a:cubicBezTo>
                      <a:pt x="17659" y="901"/>
                      <a:pt x="17698" y="903"/>
                      <a:pt x="17738" y="903"/>
                    </a:cubicBezTo>
                    <a:cubicBezTo>
                      <a:pt x="18089" y="903"/>
                      <a:pt x="18461" y="738"/>
                      <a:pt x="18729" y="470"/>
                    </a:cubicBezTo>
                    <a:cubicBezTo>
                      <a:pt x="18430" y="129"/>
                      <a:pt x="18004" y="1"/>
                      <a:pt x="17620" y="1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9" name="Google Shape;1779;p42"/>
              <p:cNvSpPr/>
              <p:nvPr/>
            </p:nvSpPr>
            <p:spPr>
              <a:xfrm>
                <a:off x="9158257" y="3174498"/>
                <a:ext cx="289083" cy="13826"/>
              </a:xfrm>
              <a:custGeom>
                <a:avLst/>
                <a:gdLst/>
                <a:ahLst/>
                <a:cxnLst/>
                <a:rect l="l" t="t" r="r" b="b"/>
                <a:pathLst>
                  <a:path w="18003" h="861" extrusionOk="0">
                    <a:moveTo>
                      <a:pt x="17253" y="1"/>
                    </a:moveTo>
                    <a:cubicBezTo>
                      <a:pt x="17219" y="1"/>
                      <a:pt x="17184" y="3"/>
                      <a:pt x="17150" y="7"/>
                    </a:cubicBezTo>
                    <a:lnTo>
                      <a:pt x="640" y="7"/>
                    </a:lnTo>
                    <a:cubicBezTo>
                      <a:pt x="341" y="7"/>
                      <a:pt x="85" y="178"/>
                      <a:pt x="0" y="434"/>
                    </a:cubicBezTo>
                    <a:cubicBezTo>
                      <a:pt x="85" y="690"/>
                      <a:pt x="341" y="860"/>
                      <a:pt x="640" y="860"/>
                    </a:cubicBezTo>
                    <a:lnTo>
                      <a:pt x="17150" y="860"/>
                    </a:lnTo>
                    <a:cubicBezTo>
                      <a:pt x="17491" y="860"/>
                      <a:pt x="17790" y="690"/>
                      <a:pt x="18003" y="434"/>
                    </a:cubicBezTo>
                    <a:cubicBezTo>
                      <a:pt x="17811" y="166"/>
                      <a:pt x="17551" y="1"/>
                      <a:pt x="17253" y="1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0" name="Google Shape;1780;p42"/>
              <p:cNvSpPr/>
              <p:nvPr/>
            </p:nvSpPr>
            <p:spPr>
              <a:xfrm>
                <a:off x="9187016" y="3174611"/>
                <a:ext cx="79485" cy="13713"/>
              </a:xfrm>
              <a:custGeom>
                <a:avLst/>
                <a:gdLst/>
                <a:ahLst/>
                <a:cxnLst/>
                <a:rect l="l" t="t" r="r" b="b"/>
                <a:pathLst>
                  <a:path w="4950" h="854" extrusionOk="0">
                    <a:moveTo>
                      <a:pt x="214" y="0"/>
                    </a:moveTo>
                    <a:cubicBezTo>
                      <a:pt x="129" y="0"/>
                      <a:pt x="86" y="171"/>
                      <a:pt x="43" y="427"/>
                    </a:cubicBezTo>
                    <a:cubicBezTo>
                      <a:pt x="1" y="640"/>
                      <a:pt x="129" y="853"/>
                      <a:pt x="214" y="853"/>
                    </a:cubicBezTo>
                    <a:lnTo>
                      <a:pt x="4693" y="853"/>
                    </a:lnTo>
                    <a:cubicBezTo>
                      <a:pt x="4821" y="853"/>
                      <a:pt x="4907" y="640"/>
                      <a:pt x="4949" y="427"/>
                    </a:cubicBezTo>
                    <a:cubicBezTo>
                      <a:pt x="4907" y="171"/>
                      <a:pt x="4821" y="0"/>
                      <a:pt x="4693" y="0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1" name="Google Shape;1781;p42"/>
              <p:cNvSpPr/>
              <p:nvPr/>
            </p:nvSpPr>
            <p:spPr>
              <a:xfrm>
                <a:off x="9277436" y="3031426"/>
                <a:ext cx="40433" cy="80175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4993" extrusionOk="0">
                    <a:moveTo>
                      <a:pt x="2219" y="1"/>
                    </a:moveTo>
                    <a:lnTo>
                      <a:pt x="598" y="172"/>
                    </a:lnTo>
                    <a:cubicBezTo>
                      <a:pt x="385" y="172"/>
                      <a:pt x="214" y="342"/>
                      <a:pt x="172" y="556"/>
                    </a:cubicBezTo>
                    <a:cubicBezTo>
                      <a:pt x="129" y="1665"/>
                      <a:pt x="44" y="2817"/>
                      <a:pt x="1" y="3840"/>
                    </a:cubicBezTo>
                    <a:cubicBezTo>
                      <a:pt x="257" y="4523"/>
                      <a:pt x="641" y="4992"/>
                      <a:pt x="1068" y="4992"/>
                    </a:cubicBezTo>
                    <a:cubicBezTo>
                      <a:pt x="1835" y="4992"/>
                      <a:pt x="2518" y="3371"/>
                      <a:pt x="2518" y="1323"/>
                    </a:cubicBezTo>
                    <a:cubicBezTo>
                      <a:pt x="2518" y="897"/>
                      <a:pt x="2475" y="428"/>
                      <a:pt x="2390" y="1"/>
                    </a:cubicBezTo>
                    <a:close/>
                  </a:path>
                </a:pathLst>
              </a:custGeom>
              <a:solidFill>
                <a:srgbClr val="F7D8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2" name="Google Shape;1782;p42"/>
              <p:cNvSpPr/>
              <p:nvPr/>
            </p:nvSpPr>
            <p:spPr>
              <a:xfrm>
                <a:off x="9277436" y="2974582"/>
                <a:ext cx="40433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2983" extrusionOk="0">
                    <a:moveTo>
                      <a:pt x="1409" y="0"/>
                    </a:moveTo>
                    <a:cubicBezTo>
                      <a:pt x="684" y="0"/>
                      <a:pt x="86" y="1024"/>
                      <a:pt x="1" y="2346"/>
                    </a:cubicBezTo>
                    <a:cubicBezTo>
                      <a:pt x="214" y="2645"/>
                      <a:pt x="556" y="2858"/>
                      <a:pt x="940" y="2944"/>
                    </a:cubicBezTo>
                    <a:cubicBezTo>
                      <a:pt x="1039" y="2970"/>
                      <a:pt x="1134" y="2982"/>
                      <a:pt x="1223" y="2982"/>
                    </a:cubicBezTo>
                    <a:cubicBezTo>
                      <a:pt x="2013" y="2982"/>
                      <a:pt x="2403" y="2020"/>
                      <a:pt x="2518" y="1024"/>
                    </a:cubicBezTo>
                    <a:cubicBezTo>
                      <a:pt x="2219" y="384"/>
                      <a:pt x="1835" y="0"/>
                      <a:pt x="1409" y="0"/>
                    </a:cubicBezTo>
                    <a:close/>
                  </a:path>
                </a:pathLst>
              </a:custGeom>
              <a:solidFill>
                <a:srgbClr val="FFAD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3" name="Google Shape;1783;p42"/>
              <p:cNvSpPr/>
              <p:nvPr/>
            </p:nvSpPr>
            <p:spPr>
              <a:xfrm>
                <a:off x="9284983" y="2993065"/>
                <a:ext cx="24680" cy="28582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780" extrusionOk="0">
                    <a:moveTo>
                      <a:pt x="853" y="1"/>
                    </a:moveTo>
                    <a:cubicBezTo>
                      <a:pt x="427" y="1"/>
                      <a:pt x="86" y="598"/>
                      <a:pt x="0" y="1409"/>
                    </a:cubicBezTo>
                    <a:cubicBezTo>
                      <a:pt x="171" y="1579"/>
                      <a:pt x="384" y="1707"/>
                      <a:pt x="598" y="1750"/>
                    </a:cubicBezTo>
                    <a:cubicBezTo>
                      <a:pt x="667" y="1770"/>
                      <a:pt x="732" y="1779"/>
                      <a:pt x="793" y="1779"/>
                    </a:cubicBezTo>
                    <a:cubicBezTo>
                      <a:pt x="1252" y="1779"/>
                      <a:pt x="1461" y="1239"/>
                      <a:pt x="1536" y="598"/>
                    </a:cubicBezTo>
                    <a:cubicBezTo>
                      <a:pt x="1365" y="214"/>
                      <a:pt x="1152" y="1"/>
                      <a:pt x="853" y="1"/>
                    </a:cubicBezTo>
                    <a:close/>
                  </a:path>
                </a:pathLst>
              </a:custGeom>
              <a:solidFill>
                <a:srgbClr val="F2D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4" name="Google Shape;1784;p42"/>
              <p:cNvSpPr/>
              <p:nvPr/>
            </p:nvSpPr>
            <p:spPr>
              <a:xfrm>
                <a:off x="9278817" y="3075279"/>
                <a:ext cx="26736" cy="19189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1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6" y="683"/>
                      <a:pt x="427" y="1195"/>
                      <a:pt x="854" y="1195"/>
                    </a:cubicBezTo>
                    <a:cubicBezTo>
                      <a:pt x="1237" y="1195"/>
                      <a:pt x="1579" y="726"/>
                      <a:pt x="1664" y="128"/>
                    </a:cubicBezTo>
                    <a:lnTo>
                      <a:pt x="1664" y="128"/>
                    </a:lnTo>
                    <a:cubicBezTo>
                      <a:pt x="1493" y="384"/>
                      <a:pt x="1195" y="555"/>
                      <a:pt x="854" y="555"/>
                    </a:cubicBezTo>
                    <a:cubicBezTo>
                      <a:pt x="512" y="512"/>
                      <a:pt x="171" y="342"/>
                      <a:pt x="0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5" name="Google Shape;1785;p42"/>
              <p:cNvSpPr/>
              <p:nvPr/>
            </p:nvSpPr>
            <p:spPr>
              <a:xfrm>
                <a:off x="9293879" y="3036918"/>
                <a:ext cx="26045" cy="20586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282" extrusionOk="0">
                    <a:moveTo>
                      <a:pt x="1579" y="0"/>
                    </a:moveTo>
                    <a:lnTo>
                      <a:pt x="1579" y="0"/>
                    </a:lnTo>
                    <a:cubicBezTo>
                      <a:pt x="1451" y="299"/>
                      <a:pt x="1195" y="555"/>
                      <a:pt x="897" y="726"/>
                    </a:cubicBezTo>
                    <a:cubicBezTo>
                      <a:pt x="802" y="753"/>
                      <a:pt x="699" y="767"/>
                      <a:pt x="596" y="767"/>
                    </a:cubicBezTo>
                    <a:cubicBezTo>
                      <a:pt x="372" y="767"/>
                      <a:pt x="147" y="701"/>
                      <a:pt x="1" y="555"/>
                    </a:cubicBezTo>
                    <a:lnTo>
                      <a:pt x="1" y="555"/>
                    </a:lnTo>
                    <a:cubicBezTo>
                      <a:pt x="141" y="976"/>
                      <a:pt x="455" y="1282"/>
                      <a:pt x="776" y="1282"/>
                    </a:cubicBezTo>
                    <a:cubicBezTo>
                      <a:pt x="845" y="1282"/>
                      <a:pt x="914" y="1268"/>
                      <a:pt x="982" y="1237"/>
                    </a:cubicBezTo>
                    <a:cubicBezTo>
                      <a:pt x="1409" y="981"/>
                      <a:pt x="1622" y="512"/>
                      <a:pt x="1579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6" name="Google Shape;1786;p42"/>
              <p:cNvSpPr/>
              <p:nvPr/>
            </p:nvSpPr>
            <p:spPr>
              <a:xfrm>
                <a:off x="9208934" y="2856062"/>
                <a:ext cx="85651" cy="14404"/>
              </a:xfrm>
              <a:custGeom>
                <a:avLst/>
                <a:gdLst/>
                <a:ahLst/>
                <a:cxnLst/>
                <a:rect l="l" t="t" r="r" b="b"/>
                <a:pathLst>
                  <a:path w="5334" h="897" extrusionOk="0">
                    <a:moveTo>
                      <a:pt x="300" y="1"/>
                    </a:moveTo>
                    <a:cubicBezTo>
                      <a:pt x="129" y="1"/>
                      <a:pt x="44" y="214"/>
                      <a:pt x="1" y="470"/>
                    </a:cubicBezTo>
                    <a:cubicBezTo>
                      <a:pt x="44" y="726"/>
                      <a:pt x="129" y="897"/>
                      <a:pt x="300" y="897"/>
                    </a:cubicBezTo>
                    <a:lnTo>
                      <a:pt x="5035" y="897"/>
                    </a:lnTo>
                    <a:cubicBezTo>
                      <a:pt x="5163" y="897"/>
                      <a:pt x="5291" y="726"/>
                      <a:pt x="5334" y="470"/>
                    </a:cubicBezTo>
                    <a:cubicBezTo>
                      <a:pt x="5291" y="214"/>
                      <a:pt x="5163" y="1"/>
                      <a:pt x="5035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7" name="Google Shape;1787;p42"/>
              <p:cNvSpPr/>
              <p:nvPr/>
            </p:nvSpPr>
            <p:spPr>
              <a:xfrm>
                <a:off x="9312377" y="2856062"/>
                <a:ext cx="52765" cy="14404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897" extrusionOk="0">
                    <a:moveTo>
                      <a:pt x="214" y="1"/>
                    </a:moveTo>
                    <a:cubicBezTo>
                      <a:pt x="129" y="1"/>
                      <a:pt x="86" y="214"/>
                      <a:pt x="43" y="470"/>
                    </a:cubicBezTo>
                    <a:cubicBezTo>
                      <a:pt x="1" y="726"/>
                      <a:pt x="129" y="897"/>
                      <a:pt x="214" y="897"/>
                    </a:cubicBezTo>
                    <a:lnTo>
                      <a:pt x="3072" y="897"/>
                    </a:lnTo>
                    <a:cubicBezTo>
                      <a:pt x="3158" y="897"/>
                      <a:pt x="3243" y="726"/>
                      <a:pt x="3243" y="470"/>
                    </a:cubicBezTo>
                    <a:cubicBezTo>
                      <a:pt x="3286" y="214"/>
                      <a:pt x="3158" y="1"/>
                      <a:pt x="3072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8" name="Google Shape;1788;p42"/>
              <p:cNvSpPr/>
              <p:nvPr/>
            </p:nvSpPr>
            <p:spPr>
              <a:xfrm>
                <a:off x="9339097" y="2819499"/>
                <a:ext cx="47289" cy="17422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1085" extrusionOk="0">
                    <a:moveTo>
                      <a:pt x="845" y="1"/>
                    </a:moveTo>
                    <a:cubicBezTo>
                      <a:pt x="387" y="1"/>
                      <a:pt x="73" y="96"/>
                      <a:pt x="43" y="273"/>
                    </a:cubicBezTo>
                    <a:cubicBezTo>
                      <a:pt x="0" y="529"/>
                      <a:pt x="555" y="870"/>
                      <a:pt x="1366" y="998"/>
                    </a:cubicBezTo>
                    <a:cubicBezTo>
                      <a:pt x="1644" y="1057"/>
                      <a:pt x="1907" y="1085"/>
                      <a:pt x="2134" y="1085"/>
                    </a:cubicBezTo>
                    <a:cubicBezTo>
                      <a:pt x="2569" y="1085"/>
                      <a:pt x="2873" y="981"/>
                      <a:pt x="2901" y="785"/>
                    </a:cubicBezTo>
                    <a:cubicBezTo>
                      <a:pt x="2944" y="529"/>
                      <a:pt x="2347" y="230"/>
                      <a:pt x="1536" y="59"/>
                    </a:cubicBezTo>
                    <a:cubicBezTo>
                      <a:pt x="1285" y="20"/>
                      <a:pt x="1051" y="1"/>
                      <a:pt x="845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9" name="Google Shape;1789;p42"/>
              <p:cNvSpPr/>
              <p:nvPr/>
            </p:nvSpPr>
            <p:spPr>
              <a:xfrm>
                <a:off x="9306901" y="2808805"/>
                <a:ext cx="30846" cy="10293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641" extrusionOk="0">
                    <a:moveTo>
                      <a:pt x="939" y="0"/>
                    </a:moveTo>
                    <a:cubicBezTo>
                      <a:pt x="384" y="0"/>
                      <a:pt x="0" y="171"/>
                      <a:pt x="0" y="342"/>
                    </a:cubicBezTo>
                    <a:cubicBezTo>
                      <a:pt x="0" y="512"/>
                      <a:pt x="427" y="640"/>
                      <a:pt x="939" y="640"/>
                    </a:cubicBezTo>
                    <a:cubicBezTo>
                      <a:pt x="1494" y="640"/>
                      <a:pt x="1920" y="469"/>
                      <a:pt x="1920" y="299"/>
                    </a:cubicBezTo>
                    <a:cubicBezTo>
                      <a:pt x="1920" y="128"/>
                      <a:pt x="1451" y="0"/>
                      <a:pt x="939" y="0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90" name="Google Shape;1790;p42"/>
          <p:cNvGrpSpPr/>
          <p:nvPr/>
        </p:nvGrpSpPr>
        <p:grpSpPr>
          <a:xfrm flipH="1">
            <a:off x="336189" y="545478"/>
            <a:ext cx="953267" cy="504667"/>
            <a:chOff x="-1074225" y="4512538"/>
            <a:chExt cx="714950" cy="378500"/>
          </a:xfrm>
        </p:grpSpPr>
        <p:sp>
          <p:nvSpPr>
            <p:cNvPr id="1791" name="Google Shape;1791;p42"/>
            <p:cNvSpPr/>
            <p:nvPr/>
          </p:nvSpPr>
          <p:spPr>
            <a:xfrm>
              <a:off x="-962825" y="4548088"/>
              <a:ext cx="188375" cy="120175"/>
            </a:xfrm>
            <a:custGeom>
              <a:avLst/>
              <a:gdLst/>
              <a:ahLst/>
              <a:cxnLst/>
              <a:rect l="l" t="t" r="r" b="b"/>
              <a:pathLst>
                <a:path w="7535" h="4807" extrusionOk="0">
                  <a:moveTo>
                    <a:pt x="2269" y="0"/>
                  </a:moveTo>
                  <a:lnTo>
                    <a:pt x="0" y="2619"/>
                  </a:lnTo>
                  <a:lnTo>
                    <a:pt x="7534" y="4807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42"/>
            <p:cNvSpPr/>
            <p:nvPr/>
          </p:nvSpPr>
          <p:spPr>
            <a:xfrm>
              <a:off x="-1064100" y="4512538"/>
              <a:ext cx="642725" cy="266450"/>
            </a:xfrm>
            <a:custGeom>
              <a:avLst/>
              <a:gdLst/>
              <a:ahLst/>
              <a:cxnLst/>
              <a:rect l="l" t="t" r="r" b="b"/>
              <a:pathLst>
                <a:path w="25709" h="10658" extrusionOk="0">
                  <a:moveTo>
                    <a:pt x="15471" y="1"/>
                  </a:moveTo>
                  <a:cubicBezTo>
                    <a:pt x="14774" y="1"/>
                    <a:pt x="14066" y="74"/>
                    <a:pt x="13395" y="261"/>
                  </a:cubicBezTo>
                  <a:cubicBezTo>
                    <a:pt x="10532" y="1044"/>
                    <a:pt x="8696" y="3582"/>
                    <a:pt x="8696" y="3582"/>
                  </a:cubicBezTo>
                  <a:lnTo>
                    <a:pt x="8075" y="3636"/>
                  </a:lnTo>
                  <a:cubicBezTo>
                    <a:pt x="8075" y="3636"/>
                    <a:pt x="6914" y="1152"/>
                    <a:pt x="5375" y="1098"/>
                  </a:cubicBezTo>
                  <a:cubicBezTo>
                    <a:pt x="5293" y="1094"/>
                    <a:pt x="5208" y="1091"/>
                    <a:pt x="5120" y="1091"/>
                  </a:cubicBezTo>
                  <a:cubicBezTo>
                    <a:pt x="4135" y="1091"/>
                    <a:pt x="2728" y="1465"/>
                    <a:pt x="1" y="4365"/>
                  </a:cubicBezTo>
                  <a:lnTo>
                    <a:pt x="10640" y="10657"/>
                  </a:lnTo>
                  <a:lnTo>
                    <a:pt x="25708" y="9172"/>
                  </a:lnTo>
                  <a:lnTo>
                    <a:pt x="20388" y="963"/>
                  </a:lnTo>
                  <a:cubicBezTo>
                    <a:pt x="20388" y="963"/>
                    <a:pt x="18000" y="1"/>
                    <a:pt x="15471" y="1"/>
                  </a:cubicBez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42"/>
            <p:cNvSpPr/>
            <p:nvPr/>
          </p:nvSpPr>
          <p:spPr>
            <a:xfrm>
              <a:off x="-1053975" y="4564288"/>
              <a:ext cx="81050" cy="60775"/>
            </a:xfrm>
            <a:custGeom>
              <a:avLst/>
              <a:gdLst/>
              <a:ahLst/>
              <a:cxnLst/>
              <a:rect l="l" t="t" r="r" b="b"/>
              <a:pathLst>
                <a:path w="3242" h="2431" extrusionOk="0">
                  <a:moveTo>
                    <a:pt x="3241" y="0"/>
                  </a:moveTo>
                  <a:lnTo>
                    <a:pt x="3241" y="0"/>
                  </a:lnTo>
                  <a:cubicBezTo>
                    <a:pt x="3241" y="0"/>
                    <a:pt x="1000" y="1026"/>
                    <a:pt x="1" y="2295"/>
                  </a:cubicBezTo>
                  <a:lnTo>
                    <a:pt x="649" y="2430"/>
                  </a:lnTo>
                  <a:cubicBezTo>
                    <a:pt x="973" y="1377"/>
                    <a:pt x="3241" y="0"/>
                    <a:pt x="3241" y="0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42"/>
            <p:cNvSpPr/>
            <p:nvPr/>
          </p:nvSpPr>
          <p:spPr>
            <a:xfrm>
              <a:off x="-997925" y="4570088"/>
              <a:ext cx="98575" cy="24600"/>
            </a:xfrm>
            <a:custGeom>
              <a:avLst/>
              <a:gdLst/>
              <a:ahLst/>
              <a:cxnLst/>
              <a:rect l="l" t="t" r="r" b="b"/>
              <a:pathLst>
                <a:path w="3943" h="984" extrusionOk="0">
                  <a:moveTo>
                    <a:pt x="2190" y="1"/>
                  </a:moveTo>
                  <a:cubicBezTo>
                    <a:pt x="1509" y="1"/>
                    <a:pt x="734" y="287"/>
                    <a:pt x="0" y="983"/>
                  </a:cubicBezTo>
                  <a:cubicBezTo>
                    <a:pt x="748" y="458"/>
                    <a:pt x="1433" y="227"/>
                    <a:pt x="2069" y="227"/>
                  </a:cubicBezTo>
                  <a:cubicBezTo>
                    <a:pt x="2741" y="227"/>
                    <a:pt x="3360" y="485"/>
                    <a:pt x="3943" y="929"/>
                  </a:cubicBezTo>
                  <a:cubicBezTo>
                    <a:pt x="3613" y="370"/>
                    <a:pt x="2962" y="1"/>
                    <a:pt x="2190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42"/>
            <p:cNvSpPr/>
            <p:nvPr/>
          </p:nvSpPr>
          <p:spPr>
            <a:xfrm>
              <a:off x="-837950" y="4525788"/>
              <a:ext cx="162050" cy="93200"/>
            </a:xfrm>
            <a:custGeom>
              <a:avLst/>
              <a:gdLst/>
              <a:ahLst/>
              <a:cxnLst/>
              <a:rect l="l" t="t" r="r" b="b"/>
              <a:pathLst>
                <a:path w="6482" h="3728" extrusionOk="0">
                  <a:moveTo>
                    <a:pt x="6482" y="1"/>
                  </a:moveTo>
                  <a:lnTo>
                    <a:pt x="6482" y="1"/>
                  </a:lnTo>
                  <a:cubicBezTo>
                    <a:pt x="6481" y="1"/>
                    <a:pt x="1702" y="190"/>
                    <a:pt x="1" y="3727"/>
                  </a:cubicBezTo>
                  <a:lnTo>
                    <a:pt x="541" y="3727"/>
                  </a:lnTo>
                  <a:cubicBezTo>
                    <a:pt x="1891" y="1405"/>
                    <a:pt x="3997" y="433"/>
                    <a:pt x="6482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42"/>
            <p:cNvSpPr/>
            <p:nvPr/>
          </p:nvSpPr>
          <p:spPr>
            <a:xfrm>
              <a:off x="-742750" y="4536413"/>
              <a:ext cx="151925" cy="23850"/>
            </a:xfrm>
            <a:custGeom>
              <a:avLst/>
              <a:gdLst/>
              <a:ahLst/>
              <a:cxnLst/>
              <a:rect l="l" t="t" r="r" b="b"/>
              <a:pathLst>
                <a:path w="6077" h="954" extrusionOk="0">
                  <a:moveTo>
                    <a:pt x="3227" y="1"/>
                  </a:moveTo>
                  <a:cubicBezTo>
                    <a:pt x="2104" y="1"/>
                    <a:pt x="979" y="320"/>
                    <a:pt x="0" y="953"/>
                  </a:cubicBezTo>
                  <a:cubicBezTo>
                    <a:pt x="987" y="460"/>
                    <a:pt x="2035" y="224"/>
                    <a:pt x="3133" y="224"/>
                  </a:cubicBezTo>
                  <a:cubicBezTo>
                    <a:pt x="4080" y="224"/>
                    <a:pt x="5064" y="400"/>
                    <a:pt x="6076" y="737"/>
                  </a:cubicBezTo>
                  <a:cubicBezTo>
                    <a:pt x="5194" y="245"/>
                    <a:pt x="4211" y="1"/>
                    <a:pt x="3227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42"/>
            <p:cNvSpPr/>
            <p:nvPr/>
          </p:nvSpPr>
          <p:spPr>
            <a:xfrm>
              <a:off x="-877100" y="4605913"/>
              <a:ext cx="40525" cy="25475"/>
            </a:xfrm>
            <a:custGeom>
              <a:avLst/>
              <a:gdLst/>
              <a:ahLst/>
              <a:cxnLst/>
              <a:rect l="l" t="t" r="r" b="b"/>
              <a:pathLst>
                <a:path w="1621" h="1019" extrusionOk="0">
                  <a:moveTo>
                    <a:pt x="906" y="0"/>
                  </a:moveTo>
                  <a:cubicBezTo>
                    <a:pt x="597" y="0"/>
                    <a:pt x="303" y="178"/>
                    <a:pt x="136" y="441"/>
                  </a:cubicBezTo>
                  <a:cubicBezTo>
                    <a:pt x="1" y="738"/>
                    <a:pt x="217" y="981"/>
                    <a:pt x="595" y="1009"/>
                  </a:cubicBezTo>
                  <a:cubicBezTo>
                    <a:pt x="639" y="1015"/>
                    <a:pt x="684" y="1019"/>
                    <a:pt x="728" y="1019"/>
                  </a:cubicBezTo>
                  <a:cubicBezTo>
                    <a:pt x="1033" y="1019"/>
                    <a:pt x="1324" y="859"/>
                    <a:pt x="1513" y="576"/>
                  </a:cubicBezTo>
                  <a:cubicBezTo>
                    <a:pt x="1621" y="306"/>
                    <a:pt x="1432" y="36"/>
                    <a:pt x="1027" y="9"/>
                  </a:cubicBezTo>
                  <a:cubicBezTo>
                    <a:pt x="987" y="3"/>
                    <a:pt x="946" y="0"/>
                    <a:pt x="906" y="0"/>
                  </a:cubicBezTo>
                  <a:close/>
                </a:path>
              </a:pathLst>
            </a:custGeom>
            <a:solidFill>
              <a:srgbClr val="725D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42"/>
            <p:cNvSpPr/>
            <p:nvPr/>
          </p:nvSpPr>
          <p:spPr>
            <a:xfrm>
              <a:off x="-1074225" y="4544038"/>
              <a:ext cx="714950" cy="347000"/>
            </a:xfrm>
            <a:custGeom>
              <a:avLst/>
              <a:gdLst/>
              <a:ahLst/>
              <a:cxnLst/>
              <a:rect l="l" t="t" r="r" b="b"/>
              <a:pathLst>
                <a:path w="28598" h="13880" extrusionOk="0">
                  <a:moveTo>
                    <a:pt x="21604" y="0"/>
                  </a:moveTo>
                  <a:lnTo>
                    <a:pt x="9560" y="2781"/>
                  </a:lnTo>
                  <a:lnTo>
                    <a:pt x="8426" y="2916"/>
                  </a:lnTo>
                  <a:lnTo>
                    <a:pt x="136" y="2916"/>
                  </a:lnTo>
                  <a:lnTo>
                    <a:pt x="1" y="3321"/>
                  </a:lnTo>
                  <a:lnTo>
                    <a:pt x="8237" y="12746"/>
                  </a:lnTo>
                  <a:lnTo>
                    <a:pt x="16446" y="13880"/>
                  </a:lnTo>
                  <a:lnTo>
                    <a:pt x="20226" y="13880"/>
                  </a:lnTo>
                  <a:lnTo>
                    <a:pt x="28597" y="11558"/>
                  </a:lnTo>
                  <a:lnTo>
                    <a:pt x="21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42"/>
            <p:cNvSpPr/>
            <p:nvPr/>
          </p:nvSpPr>
          <p:spPr>
            <a:xfrm>
              <a:off x="-836575" y="4548088"/>
              <a:ext cx="382800" cy="253850"/>
            </a:xfrm>
            <a:custGeom>
              <a:avLst/>
              <a:gdLst/>
              <a:ahLst/>
              <a:cxnLst/>
              <a:rect l="l" t="t" r="r" b="b"/>
              <a:pathLst>
                <a:path w="15312" h="10154" extrusionOk="0">
                  <a:moveTo>
                    <a:pt x="12126" y="0"/>
                  </a:moveTo>
                  <a:lnTo>
                    <a:pt x="82" y="2781"/>
                  </a:lnTo>
                  <a:lnTo>
                    <a:pt x="1" y="2781"/>
                  </a:lnTo>
                  <a:cubicBezTo>
                    <a:pt x="838" y="4699"/>
                    <a:pt x="2107" y="6373"/>
                    <a:pt x="3727" y="7642"/>
                  </a:cubicBezTo>
                  <a:cubicBezTo>
                    <a:pt x="5795" y="9315"/>
                    <a:pt x="8089" y="10154"/>
                    <a:pt x="10091" y="10154"/>
                  </a:cubicBezTo>
                  <a:cubicBezTo>
                    <a:pt x="11934" y="10154"/>
                    <a:pt x="13530" y="9444"/>
                    <a:pt x="14475" y="8020"/>
                  </a:cubicBezTo>
                  <a:cubicBezTo>
                    <a:pt x="14988" y="7183"/>
                    <a:pt x="15285" y="6238"/>
                    <a:pt x="15312" y="5266"/>
                  </a:cubicBezTo>
                  <a:lnTo>
                    <a:pt x="12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42"/>
            <p:cNvSpPr/>
            <p:nvPr/>
          </p:nvSpPr>
          <p:spPr>
            <a:xfrm>
              <a:off x="-815650" y="4565638"/>
              <a:ext cx="407775" cy="318650"/>
            </a:xfrm>
            <a:custGeom>
              <a:avLst/>
              <a:gdLst/>
              <a:ahLst/>
              <a:cxnLst/>
              <a:rect l="l" t="t" r="r" b="b"/>
              <a:pathLst>
                <a:path w="16311" h="12746" extrusionOk="0">
                  <a:moveTo>
                    <a:pt x="10774" y="270"/>
                  </a:moveTo>
                  <a:lnTo>
                    <a:pt x="15959" y="9802"/>
                  </a:lnTo>
                  <a:lnTo>
                    <a:pt x="7507" y="12476"/>
                  </a:lnTo>
                  <a:lnTo>
                    <a:pt x="405" y="2782"/>
                  </a:lnTo>
                  <a:lnTo>
                    <a:pt x="10774" y="270"/>
                  </a:lnTo>
                  <a:close/>
                  <a:moveTo>
                    <a:pt x="10855" y="0"/>
                  </a:moveTo>
                  <a:lnTo>
                    <a:pt x="162" y="2620"/>
                  </a:lnTo>
                  <a:lnTo>
                    <a:pt x="0" y="2647"/>
                  </a:lnTo>
                  <a:lnTo>
                    <a:pt x="7345" y="12665"/>
                  </a:lnTo>
                  <a:lnTo>
                    <a:pt x="7399" y="12746"/>
                  </a:lnTo>
                  <a:lnTo>
                    <a:pt x="16310" y="9964"/>
                  </a:lnTo>
                  <a:lnTo>
                    <a:pt x="10855" y="0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42"/>
            <p:cNvSpPr/>
            <p:nvPr/>
          </p:nvSpPr>
          <p:spPr>
            <a:xfrm>
              <a:off x="-1074225" y="4627063"/>
              <a:ext cx="411150" cy="263975"/>
            </a:xfrm>
            <a:custGeom>
              <a:avLst/>
              <a:gdLst/>
              <a:ahLst/>
              <a:cxnLst/>
              <a:rect l="l" t="t" r="r" b="b"/>
              <a:pathLst>
                <a:path w="16446" h="10559" extrusionOk="0">
                  <a:moveTo>
                    <a:pt x="1" y="0"/>
                  </a:moveTo>
                  <a:lnTo>
                    <a:pt x="8237" y="9425"/>
                  </a:lnTo>
                  <a:lnTo>
                    <a:pt x="16446" y="10559"/>
                  </a:lnTo>
                  <a:lnTo>
                    <a:pt x="16446" y="10559"/>
                  </a:lnTo>
                  <a:lnTo>
                    <a:pt x="8426" y="1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42"/>
            <p:cNvSpPr/>
            <p:nvPr/>
          </p:nvSpPr>
          <p:spPr>
            <a:xfrm>
              <a:off x="-1049250" y="4639888"/>
              <a:ext cx="346350" cy="230900"/>
            </a:xfrm>
            <a:custGeom>
              <a:avLst/>
              <a:gdLst/>
              <a:ahLst/>
              <a:cxnLst/>
              <a:rect l="l" t="t" r="r" b="b"/>
              <a:pathLst>
                <a:path w="13854" h="9236" extrusionOk="0">
                  <a:moveTo>
                    <a:pt x="568" y="271"/>
                  </a:moveTo>
                  <a:lnTo>
                    <a:pt x="7049" y="649"/>
                  </a:lnTo>
                  <a:lnTo>
                    <a:pt x="13341" y="9020"/>
                  </a:lnTo>
                  <a:lnTo>
                    <a:pt x="13341" y="9020"/>
                  </a:lnTo>
                  <a:lnTo>
                    <a:pt x="7535" y="8237"/>
                  </a:lnTo>
                  <a:lnTo>
                    <a:pt x="568" y="271"/>
                  </a:lnTo>
                  <a:close/>
                  <a:moveTo>
                    <a:pt x="1" y="1"/>
                  </a:moveTo>
                  <a:lnTo>
                    <a:pt x="7292" y="8372"/>
                  </a:lnTo>
                  <a:lnTo>
                    <a:pt x="13854" y="9236"/>
                  </a:lnTo>
                  <a:lnTo>
                    <a:pt x="13854" y="9236"/>
                  </a:lnTo>
                  <a:lnTo>
                    <a:pt x="13827" y="9182"/>
                  </a:lnTo>
                  <a:lnTo>
                    <a:pt x="7211" y="406"/>
                  </a:lnTo>
                  <a:lnTo>
                    <a:pt x="7076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438B46A1-A15F-444A-BA58-D09B32499036}"/>
              </a:ext>
            </a:extLst>
          </p:cNvPr>
          <p:cNvGrpSpPr/>
          <p:nvPr/>
        </p:nvGrpSpPr>
        <p:grpSpPr>
          <a:xfrm>
            <a:off x="542846" y="4041110"/>
            <a:ext cx="10809853" cy="1848680"/>
            <a:chOff x="1669775" y="1446143"/>
            <a:chExt cx="8527772" cy="3861352"/>
          </a:xfrm>
          <a:solidFill>
            <a:srgbClr val="FFFFFF"/>
          </a:solidFill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11A1120E-F0BC-4CF1-968A-857AE9E3221F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29682060-613A-415D-9413-55E4A1E89CC9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2" name="Rectangle: Rounded Corners 1">
            <a:extLst>
              <a:ext uri="{FF2B5EF4-FFF2-40B4-BE49-F238E27FC236}">
                <a16:creationId xmlns:a16="http://schemas.microsoft.com/office/drawing/2014/main" id="{A1F55FA5-60C1-4906-9621-5AF5CEE3929B}"/>
              </a:ext>
            </a:extLst>
          </p:cNvPr>
          <p:cNvSpPr/>
          <p:nvPr/>
        </p:nvSpPr>
        <p:spPr>
          <a:xfrm>
            <a:off x="3129469" y="452659"/>
            <a:ext cx="5666384" cy="799907"/>
          </a:xfrm>
          <a:custGeom>
            <a:avLst/>
            <a:gdLst>
              <a:gd name="connsiteX0" fmla="*/ 0 w 8515351"/>
              <a:gd name="connsiteY0" fmla="*/ 158146 h 948860"/>
              <a:gd name="connsiteX1" fmla="*/ 158146 w 8515351"/>
              <a:gd name="connsiteY1" fmla="*/ 0 h 948860"/>
              <a:gd name="connsiteX2" fmla="*/ 8357205 w 8515351"/>
              <a:gd name="connsiteY2" fmla="*/ 0 h 948860"/>
              <a:gd name="connsiteX3" fmla="*/ 8515351 w 8515351"/>
              <a:gd name="connsiteY3" fmla="*/ 158146 h 948860"/>
              <a:gd name="connsiteX4" fmla="*/ 8515351 w 8515351"/>
              <a:gd name="connsiteY4" fmla="*/ 790714 h 948860"/>
              <a:gd name="connsiteX5" fmla="*/ 8357205 w 8515351"/>
              <a:gd name="connsiteY5" fmla="*/ 948860 h 948860"/>
              <a:gd name="connsiteX6" fmla="*/ 158146 w 8515351"/>
              <a:gd name="connsiteY6" fmla="*/ 948860 h 948860"/>
              <a:gd name="connsiteX7" fmla="*/ 0 w 8515351"/>
              <a:gd name="connsiteY7" fmla="*/ 790714 h 948860"/>
              <a:gd name="connsiteX8" fmla="*/ 0 w 8515351"/>
              <a:gd name="connsiteY8" fmla="*/ 158146 h 948860"/>
              <a:gd name="connsiteX0" fmla="*/ 0 w 8515351"/>
              <a:gd name="connsiteY0" fmla="*/ 158146 h 948860"/>
              <a:gd name="connsiteX1" fmla="*/ 348646 w 8515351"/>
              <a:gd name="connsiteY1" fmla="*/ 76200 h 948860"/>
              <a:gd name="connsiteX2" fmla="*/ 8357205 w 8515351"/>
              <a:gd name="connsiteY2" fmla="*/ 0 h 948860"/>
              <a:gd name="connsiteX3" fmla="*/ 8515351 w 8515351"/>
              <a:gd name="connsiteY3" fmla="*/ 158146 h 948860"/>
              <a:gd name="connsiteX4" fmla="*/ 8515351 w 8515351"/>
              <a:gd name="connsiteY4" fmla="*/ 790714 h 948860"/>
              <a:gd name="connsiteX5" fmla="*/ 8357205 w 8515351"/>
              <a:gd name="connsiteY5" fmla="*/ 948860 h 948860"/>
              <a:gd name="connsiteX6" fmla="*/ 158146 w 8515351"/>
              <a:gd name="connsiteY6" fmla="*/ 948860 h 948860"/>
              <a:gd name="connsiteX7" fmla="*/ 0 w 8515351"/>
              <a:gd name="connsiteY7" fmla="*/ 790714 h 948860"/>
              <a:gd name="connsiteX8" fmla="*/ 0 w 8515351"/>
              <a:gd name="connsiteY8" fmla="*/ 158146 h 948860"/>
              <a:gd name="connsiteX0" fmla="*/ 0 w 8515351"/>
              <a:gd name="connsiteY0" fmla="*/ 158146 h 948860"/>
              <a:gd name="connsiteX1" fmla="*/ 348646 w 8515351"/>
              <a:gd name="connsiteY1" fmla="*/ 76200 h 948860"/>
              <a:gd name="connsiteX2" fmla="*/ 8357205 w 8515351"/>
              <a:gd name="connsiteY2" fmla="*/ 0 h 948860"/>
              <a:gd name="connsiteX3" fmla="*/ 8515351 w 8515351"/>
              <a:gd name="connsiteY3" fmla="*/ 158146 h 948860"/>
              <a:gd name="connsiteX4" fmla="*/ 8515351 w 8515351"/>
              <a:gd name="connsiteY4" fmla="*/ 790714 h 948860"/>
              <a:gd name="connsiteX5" fmla="*/ 8357205 w 8515351"/>
              <a:gd name="connsiteY5" fmla="*/ 948860 h 948860"/>
              <a:gd name="connsiteX6" fmla="*/ 158146 w 8515351"/>
              <a:gd name="connsiteY6" fmla="*/ 948860 h 948860"/>
              <a:gd name="connsiteX7" fmla="*/ 171450 w 8515351"/>
              <a:gd name="connsiteY7" fmla="*/ 562114 h 948860"/>
              <a:gd name="connsiteX8" fmla="*/ 0 w 8515351"/>
              <a:gd name="connsiteY8" fmla="*/ 158146 h 948860"/>
              <a:gd name="connsiteX0" fmla="*/ 48699 w 8564050"/>
              <a:gd name="connsiteY0" fmla="*/ 158146 h 1044110"/>
              <a:gd name="connsiteX1" fmla="*/ 397345 w 8564050"/>
              <a:gd name="connsiteY1" fmla="*/ 76200 h 1044110"/>
              <a:gd name="connsiteX2" fmla="*/ 8405904 w 8564050"/>
              <a:gd name="connsiteY2" fmla="*/ 0 h 1044110"/>
              <a:gd name="connsiteX3" fmla="*/ 8564050 w 8564050"/>
              <a:gd name="connsiteY3" fmla="*/ 158146 h 1044110"/>
              <a:gd name="connsiteX4" fmla="*/ 8564050 w 8564050"/>
              <a:gd name="connsiteY4" fmla="*/ 790714 h 1044110"/>
              <a:gd name="connsiteX5" fmla="*/ 8405904 w 8564050"/>
              <a:gd name="connsiteY5" fmla="*/ 948860 h 1044110"/>
              <a:gd name="connsiteX6" fmla="*/ 16345 w 8564050"/>
              <a:gd name="connsiteY6" fmla="*/ 1044110 h 1044110"/>
              <a:gd name="connsiteX7" fmla="*/ 220149 w 8564050"/>
              <a:gd name="connsiteY7" fmla="*/ 562114 h 1044110"/>
              <a:gd name="connsiteX8" fmla="*/ 48699 w 8564050"/>
              <a:gd name="connsiteY8" fmla="*/ 158146 h 1044110"/>
              <a:gd name="connsiteX0" fmla="*/ 48699 w 8775130"/>
              <a:gd name="connsiteY0" fmla="*/ 158146 h 1148885"/>
              <a:gd name="connsiteX1" fmla="*/ 397345 w 8775130"/>
              <a:gd name="connsiteY1" fmla="*/ 76200 h 1148885"/>
              <a:gd name="connsiteX2" fmla="*/ 8405904 w 8775130"/>
              <a:gd name="connsiteY2" fmla="*/ 0 h 1148885"/>
              <a:gd name="connsiteX3" fmla="*/ 8564050 w 8775130"/>
              <a:gd name="connsiteY3" fmla="*/ 158146 h 1148885"/>
              <a:gd name="connsiteX4" fmla="*/ 8564050 w 8775130"/>
              <a:gd name="connsiteY4" fmla="*/ 790714 h 1148885"/>
              <a:gd name="connsiteX5" fmla="*/ 8758329 w 8775130"/>
              <a:gd name="connsiteY5" fmla="*/ 1148885 h 1148885"/>
              <a:gd name="connsiteX6" fmla="*/ 16345 w 8775130"/>
              <a:gd name="connsiteY6" fmla="*/ 1044110 h 1148885"/>
              <a:gd name="connsiteX7" fmla="*/ 220149 w 8775130"/>
              <a:gd name="connsiteY7" fmla="*/ 562114 h 1148885"/>
              <a:gd name="connsiteX8" fmla="*/ 48699 w 8775130"/>
              <a:gd name="connsiteY8" fmla="*/ 158146 h 1148885"/>
              <a:gd name="connsiteX0" fmla="*/ 48699 w 8768558"/>
              <a:gd name="connsiteY0" fmla="*/ 158146 h 1148885"/>
              <a:gd name="connsiteX1" fmla="*/ 397345 w 8768558"/>
              <a:gd name="connsiteY1" fmla="*/ 76200 h 1148885"/>
              <a:gd name="connsiteX2" fmla="*/ 8405904 w 8768558"/>
              <a:gd name="connsiteY2" fmla="*/ 0 h 1148885"/>
              <a:gd name="connsiteX3" fmla="*/ 8564050 w 8768558"/>
              <a:gd name="connsiteY3" fmla="*/ 158146 h 1148885"/>
              <a:gd name="connsiteX4" fmla="*/ 8344975 w 8768558"/>
              <a:gd name="connsiteY4" fmla="*/ 552589 h 1148885"/>
              <a:gd name="connsiteX5" fmla="*/ 8758329 w 8768558"/>
              <a:gd name="connsiteY5" fmla="*/ 1148885 h 1148885"/>
              <a:gd name="connsiteX6" fmla="*/ 16345 w 8768558"/>
              <a:gd name="connsiteY6" fmla="*/ 1044110 h 1148885"/>
              <a:gd name="connsiteX7" fmla="*/ 220149 w 8768558"/>
              <a:gd name="connsiteY7" fmla="*/ 562114 h 1148885"/>
              <a:gd name="connsiteX8" fmla="*/ 48699 w 8768558"/>
              <a:gd name="connsiteY8" fmla="*/ 158146 h 1148885"/>
              <a:gd name="connsiteX0" fmla="*/ 48699 w 8768558"/>
              <a:gd name="connsiteY0" fmla="*/ 192766 h 1183505"/>
              <a:gd name="connsiteX1" fmla="*/ 397345 w 8768558"/>
              <a:gd name="connsiteY1" fmla="*/ 110820 h 1183505"/>
              <a:gd name="connsiteX2" fmla="*/ 8405904 w 8768558"/>
              <a:gd name="connsiteY2" fmla="*/ 34620 h 1183505"/>
              <a:gd name="connsiteX3" fmla="*/ 8745025 w 8768558"/>
              <a:gd name="connsiteY3" fmla="*/ 40366 h 1183505"/>
              <a:gd name="connsiteX4" fmla="*/ 8344975 w 8768558"/>
              <a:gd name="connsiteY4" fmla="*/ 587209 h 1183505"/>
              <a:gd name="connsiteX5" fmla="*/ 8758329 w 8768558"/>
              <a:gd name="connsiteY5" fmla="*/ 1183505 h 1183505"/>
              <a:gd name="connsiteX6" fmla="*/ 16345 w 8768558"/>
              <a:gd name="connsiteY6" fmla="*/ 1078730 h 1183505"/>
              <a:gd name="connsiteX7" fmla="*/ 220149 w 8768558"/>
              <a:gd name="connsiteY7" fmla="*/ 596734 h 1183505"/>
              <a:gd name="connsiteX8" fmla="*/ 48699 w 8768558"/>
              <a:gd name="connsiteY8" fmla="*/ 192766 h 1183505"/>
              <a:gd name="connsiteX0" fmla="*/ 48699 w 8768558"/>
              <a:gd name="connsiteY0" fmla="*/ 192766 h 1183505"/>
              <a:gd name="connsiteX1" fmla="*/ 397345 w 8768558"/>
              <a:gd name="connsiteY1" fmla="*/ 110820 h 1183505"/>
              <a:gd name="connsiteX2" fmla="*/ 7805829 w 8768558"/>
              <a:gd name="connsiteY2" fmla="*/ 34620 h 1183505"/>
              <a:gd name="connsiteX3" fmla="*/ 8745025 w 8768558"/>
              <a:gd name="connsiteY3" fmla="*/ 40366 h 1183505"/>
              <a:gd name="connsiteX4" fmla="*/ 8344975 w 8768558"/>
              <a:gd name="connsiteY4" fmla="*/ 587209 h 1183505"/>
              <a:gd name="connsiteX5" fmla="*/ 8758329 w 8768558"/>
              <a:gd name="connsiteY5" fmla="*/ 1183505 h 1183505"/>
              <a:gd name="connsiteX6" fmla="*/ 16345 w 8768558"/>
              <a:gd name="connsiteY6" fmla="*/ 1078730 h 1183505"/>
              <a:gd name="connsiteX7" fmla="*/ 220149 w 8768558"/>
              <a:gd name="connsiteY7" fmla="*/ 596734 h 1183505"/>
              <a:gd name="connsiteX8" fmla="*/ 48699 w 8768558"/>
              <a:gd name="connsiteY8" fmla="*/ 192766 h 118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68558" h="1183505">
                <a:moveTo>
                  <a:pt x="48699" y="192766"/>
                </a:moveTo>
                <a:cubicBezTo>
                  <a:pt x="48699" y="105424"/>
                  <a:pt x="310003" y="110820"/>
                  <a:pt x="397345" y="110820"/>
                </a:cubicBezTo>
                <a:lnTo>
                  <a:pt x="7805829" y="34620"/>
                </a:lnTo>
                <a:cubicBezTo>
                  <a:pt x="7893171" y="34620"/>
                  <a:pt x="8745025" y="-46976"/>
                  <a:pt x="8745025" y="40366"/>
                </a:cubicBezTo>
                <a:lnTo>
                  <a:pt x="8344975" y="587209"/>
                </a:lnTo>
                <a:cubicBezTo>
                  <a:pt x="8344975" y="674551"/>
                  <a:pt x="8845671" y="1183505"/>
                  <a:pt x="8758329" y="1183505"/>
                </a:cubicBezTo>
                <a:lnTo>
                  <a:pt x="16345" y="1078730"/>
                </a:lnTo>
                <a:cubicBezTo>
                  <a:pt x="-70997" y="1078730"/>
                  <a:pt x="220149" y="684076"/>
                  <a:pt x="220149" y="596734"/>
                </a:cubicBezTo>
                <a:lnTo>
                  <a:pt x="48699" y="192766"/>
                </a:lnTo>
                <a:close/>
              </a:path>
            </a:pathLst>
          </a:cu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3DE2153E-DDBE-46A8-A76D-C82D9C298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883" y="532428"/>
            <a:ext cx="5960654" cy="736634"/>
          </a:xfrm>
          <a:prstGeom prst="rect">
            <a:avLst/>
          </a:prstGeom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AE45075-BB9B-4BD3-B6D9-648F75D4A834}"/>
              </a:ext>
            </a:extLst>
          </p:cNvPr>
          <p:cNvGrpSpPr/>
          <p:nvPr/>
        </p:nvGrpSpPr>
        <p:grpSpPr>
          <a:xfrm>
            <a:off x="574401" y="1600822"/>
            <a:ext cx="10809853" cy="1848680"/>
            <a:chOff x="1669775" y="1446143"/>
            <a:chExt cx="8527772" cy="3861352"/>
          </a:xfrm>
          <a:solidFill>
            <a:srgbClr val="FFFFFF"/>
          </a:solidFill>
        </p:grpSpPr>
        <p:sp>
          <p:nvSpPr>
            <p:cNvPr id="115" name="Rectangle: Rounded Corners 114">
              <a:extLst>
                <a:ext uri="{FF2B5EF4-FFF2-40B4-BE49-F238E27FC236}">
                  <a16:creationId xmlns:a16="http://schemas.microsoft.com/office/drawing/2014/main" id="{6F2D2EBD-528B-413A-98C6-8912CC45EBDF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4A01ECE3-25F6-413C-991A-7F266AC388C5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A9FBAD61-4E7A-4906-8B29-7D75B3B98850}"/>
              </a:ext>
            </a:extLst>
          </p:cNvPr>
          <p:cNvSpPr txBox="1"/>
          <p:nvPr/>
        </p:nvSpPr>
        <p:spPr>
          <a:xfrm>
            <a:off x="2294596" y="2073203"/>
            <a:ext cx="78624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800" dirty="0" err="1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dirty="0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A93C5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0CA32CA-806F-4CD6-8845-82C8C38B02CF}"/>
              </a:ext>
            </a:extLst>
          </p:cNvPr>
          <p:cNvSpPr txBox="1"/>
          <p:nvPr/>
        </p:nvSpPr>
        <p:spPr>
          <a:xfrm>
            <a:off x="2296227" y="4568636"/>
            <a:ext cx="73058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2800" dirty="0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A93C5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9" name="Picture 6">
            <a:extLst>
              <a:ext uri="{FF2B5EF4-FFF2-40B4-BE49-F238E27FC236}">
                <a16:creationId xmlns:a16="http://schemas.microsoft.com/office/drawing/2014/main" id="{B4533571-2673-476D-BE5E-23E45CC9B7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0562" y="1991749"/>
            <a:ext cx="1030250" cy="875713"/>
          </a:xfrm>
          <a:prstGeom prst="rect">
            <a:avLst/>
          </a:prstGeom>
        </p:spPr>
      </p:pic>
      <p:pic>
        <p:nvPicPr>
          <p:cNvPr id="120" name="Picture 6">
            <a:extLst>
              <a:ext uri="{FF2B5EF4-FFF2-40B4-BE49-F238E27FC236}">
                <a16:creationId xmlns:a16="http://schemas.microsoft.com/office/drawing/2014/main" id="{D49B4C22-8464-4CA2-8294-384DEDA6D25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2193" y="4452024"/>
            <a:ext cx="1030250" cy="875713"/>
          </a:xfrm>
          <a:prstGeom prst="rect">
            <a:avLst/>
          </a:prstGeom>
        </p:spPr>
      </p:pic>
      <p:pic>
        <p:nvPicPr>
          <p:cNvPr id="121" name="Picture 3">
            <a:extLst>
              <a:ext uri="{FF2B5EF4-FFF2-40B4-BE49-F238E27FC236}">
                <a16:creationId xmlns:a16="http://schemas.microsoft.com/office/drawing/2014/main" id="{E09C5C8F-90CA-40F3-B494-DBE88ED4FD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813797" y="2017080"/>
            <a:ext cx="2378203" cy="49495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7" grpId="0"/>
      <p:bldP spid="1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07708F1-D0C0-4FB7-A547-F31DF3B9BC20}"/>
              </a:ext>
            </a:extLst>
          </p:cNvPr>
          <p:cNvSpPr/>
          <p:nvPr/>
        </p:nvSpPr>
        <p:spPr>
          <a:xfrm>
            <a:off x="556040" y="773430"/>
            <a:ext cx="11140660" cy="5640070"/>
          </a:xfrm>
          <a:prstGeom prst="roundRect">
            <a:avLst/>
          </a:prstGeom>
          <a:solidFill>
            <a:srgbClr val="FFFFFF">
              <a:alpha val="94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21">
            <a:extLst>
              <a:ext uri="{FF2B5EF4-FFF2-40B4-BE49-F238E27FC236}">
                <a16:creationId xmlns:a16="http://schemas.microsoft.com/office/drawing/2014/main" id="{8F8BAD7E-6C58-44D2-980A-2717D485F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383" y="996148"/>
            <a:ext cx="104709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48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8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8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8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sz="48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48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48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2" name="Rectangle 22">
            <a:extLst>
              <a:ext uri="{FF2B5EF4-FFF2-40B4-BE49-F238E27FC236}">
                <a16:creationId xmlns:a16="http://schemas.microsoft.com/office/drawing/2014/main" id="{42639719-121C-4C69-8B79-197C60A2A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795" y="1827146"/>
            <a:ext cx="6316479" cy="440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2,5 x 7,8 x 4</a:t>
            </a:r>
            <a:r>
              <a:rPr lang="en-US" altLang="en-US" sz="48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48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vi-VN" altLang="en-US" sz="48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8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(2,5 x 4) x 7,8          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48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vi-VN" altLang="en-US" sz="48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8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x 7,8  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48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78         </a:t>
            </a:r>
          </a:p>
        </p:txBody>
      </p:sp>
      <p:sp>
        <p:nvSpPr>
          <p:cNvPr id="43" name="Rectangle 23">
            <a:extLst>
              <a:ext uri="{FF2B5EF4-FFF2-40B4-BE49-F238E27FC236}">
                <a16:creationId xmlns:a16="http://schemas.microsoft.com/office/drawing/2014/main" id="{0B655FC5-9D89-4BC8-813F-1505B50AB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1842" y="1827147"/>
            <a:ext cx="7592483" cy="440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0,5 x  9,6  x 2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48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=</a:t>
            </a:r>
            <a:r>
              <a:rPr lang="vi-VN" altLang="en-US" sz="48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8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( 0,5 x 2) x 9,6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48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=   1 x 9,6 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48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= 9,6</a:t>
            </a:r>
          </a:p>
        </p:txBody>
      </p:sp>
    </p:spTree>
    <p:extLst>
      <p:ext uri="{BB962C8B-B14F-4D97-AF65-F5344CB8AC3E}">
        <p14:creationId xmlns:p14="http://schemas.microsoft.com/office/powerpoint/2010/main" val="162288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/>
      <p:bldP spid="4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07708F1-D0C0-4FB7-A547-F31DF3B9BC20}"/>
              </a:ext>
            </a:extLst>
          </p:cNvPr>
          <p:cNvSpPr/>
          <p:nvPr/>
        </p:nvSpPr>
        <p:spPr>
          <a:xfrm>
            <a:off x="556040" y="773430"/>
            <a:ext cx="11140660" cy="5640070"/>
          </a:xfrm>
          <a:prstGeom prst="roundRect">
            <a:avLst/>
          </a:prstGeom>
          <a:solidFill>
            <a:srgbClr val="FFFFFF">
              <a:alpha val="94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21">
            <a:extLst>
              <a:ext uri="{FF2B5EF4-FFF2-40B4-BE49-F238E27FC236}">
                <a16:creationId xmlns:a16="http://schemas.microsoft.com/office/drawing/2014/main" id="{8F8BAD7E-6C58-44D2-980A-2717D485F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928" y="1082751"/>
            <a:ext cx="93194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4" name="Rectangle 24">
            <a:extLst>
              <a:ext uri="{FF2B5EF4-FFF2-40B4-BE49-F238E27FC236}">
                <a16:creationId xmlns:a16="http://schemas.microsoft.com/office/drawing/2014/main" id="{CED01D2D-E7EF-444B-841A-FE4ACD480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615" y="1674773"/>
            <a:ext cx="6964278" cy="440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c) 8,36 x 5 x 0,2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8,36 x (5 x 0,2)  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8,36 x 1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8,36          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25">
            <a:extLst>
              <a:ext uri="{FF2B5EF4-FFF2-40B4-BE49-F238E27FC236}">
                <a16:creationId xmlns:a16="http://schemas.microsoft.com/office/drawing/2014/main" id="{101BB603-D56A-42B2-93C5-E6D4B6433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5037" y="1674773"/>
            <a:ext cx="7151469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d) 8,3 x 7,9 + 7,9 x 1,7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= 7,9 x ( 8,3 + 1,7)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=  7,9 x 10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79</a:t>
            </a:r>
          </a:p>
        </p:txBody>
      </p:sp>
    </p:spTree>
    <p:extLst>
      <p:ext uri="{BB962C8B-B14F-4D97-AF65-F5344CB8AC3E}">
        <p14:creationId xmlns:p14="http://schemas.microsoft.com/office/powerpoint/2010/main" val="359040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uiExpand="1" build="p"/>
      <p:bldP spid="4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A6972A8-4FAE-4B10-A673-C8C6596CCB60}"/>
              </a:ext>
            </a:extLst>
          </p:cNvPr>
          <p:cNvGrpSpPr/>
          <p:nvPr/>
        </p:nvGrpSpPr>
        <p:grpSpPr>
          <a:xfrm>
            <a:off x="687250" y="201419"/>
            <a:ext cx="10817499" cy="2883771"/>
            <a:chOff x="1669775" y="1446143"/>
            <a:chExt cx="8527772" cy="3861352"/>
          </a:xfrm>
          <a:solidFill>
            <a:srgbClr val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FCE611-3D04-4196-91C5-C7FE2EFB871B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459F510-0994-4618-A793-EFAD025B90A3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Text Box 22">
            <a:extLst>
              <a:ext uri="{FF2B5EF4-FFF2-40B4-BE49-F238E27FC236}">
                <a16:creationId xmlns:a16="http://schemas.microsoft.com/office/drawing/2014/main" id="{D8BAE160-F4EB-4BA9-B810-DB81F47F6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318" y="327061"/>
            <a:ext cx="1017746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defTabSz="457200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Ô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48,5km/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33,5km/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1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 –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alt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1314">
            <a:extLst>
              <a:ext uri="{FF2B5EF4-FFF2-40B4-BE49-F238E27FC236}">
                <a16:creationId xmlns:a16="http://schemas.microsoft.com/office/drawing/2014/main" id="{BF0BF067-E6BE-4454-A2FD-9B78CF9E9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3007250"/>
            <a:ext cx="7747000" cy="340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ts val="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30000"/>
              </a:lnSpc>
              <a:spcBef>
                <a:spcPts val="0"/>
              </a:spcBef>
            </a:pP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130000"/>
              </a:lnSpc>
              <a:spcBef>
                <a:spcPts val="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48,5 km/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30000"/>
              </a:lnSpc>
              <a:spcBef>
                <a:spcPts val="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33,5 km/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30000"/>
              </a:lnSpc>
              <a:spcBef>
                <a:spcPts val="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30000"/>
              </a:lnSpc>
              <a:spcBef>
                <a:spcPts val="0"/>
              </a:spcBef>
            </a:pPr>
            <a:r>
              <a:rPr lang="en-US" altLang="en-US" sz="28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2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AB: …….km?</a:t>
            </a:r>
          </a:p>
        </p:txBody>
      </p:sp>
    </p:spTree>
    <p:extLst>
      <p:ext uri="{BB962C8B-B14F-4D97-AF65-F5344CB8AC3E}">
        <p14:creationId xmlns:p14="http://schemas.microsoft.com/office/powerpoint/2010/main" val="219803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A6972A8-4FAE-4B10-A673-C8C6596CCB60}"/>
              </a:ext>
            </a:extLst>
          </p:cNvPr>
          <p:cNvGrpSpPr/>
          <p:nvPr/>
        </p:nvGrpSpPr>
        <p:grpSpPr>
          <a:xfrm>
            <a:off x="687250" y="595119"/>
            <a:ext cx="10817499" cy="6110481"/>
            <a:chOff x="1669775" y="1446143"/>
            <a:chExt cx="8527772" cy="3861352"/>
          </a:xfrm>
          <a:solidFill>
            <a:srgbClr val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FCE611-3D04-4196-91C5-C7FE2EFB871B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459F510-0994-4618-A793-EFAD025B90A3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127544BA-B4BC-441E-BAC7-A1AC72CDB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08207" y="2357893"/>
            <a:ext cx="3029270" cy="7479680"/>
          </a:xfrm>
          <a:prstGeom prst="rect">
            <a:avLst/>
          </a:prstGeom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id="{11821ED5-5812-40AE-93C1-B0F495617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1063" y="1182516"/>
            <a:ext cx="82925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i="1" u="sng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i="1" u="sng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u="sng" dirty="0" err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200" b="1" i="1" u="sng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200" b="1" i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i="1" dirty="0" err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200" b="1" i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altLang="en-US" sz="3200" b="1" i="1" dirty="0" err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200" b="1" i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1,5 </a:t>
            </a:r>
            <a:r>
              <a:rPr lang="en-US" altLang="en-US" sz="3200" b="1" i="1" dirty="0" err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200" b="1" i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3200" b="1" i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200" b="1" i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3200" b="1" i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i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i="1" dirty="0" err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200" b="1" i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="1" i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48,5 + 33,5  = 82 (</a:t>
            </a:r>
            <a:r>
              <a:rPr lang="en-US" altLang="en-US" sz="3200" b="1" i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km/</a:t>
            </a:r>
            <a:r>
              <a:rPr lang="en-US" altLang="en-US" sz="3200" b="1" i="1" dirty="0" err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200" b="1" i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200" b="1" i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i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3200" b="1" i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i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3200" b="1" i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200" b="1" i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82</a:t>
            </a:r>
            <a:r>
              <a:rPr lang="en-US" altLang="en-US" sz="32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altLang="en-US" sz="3200" b="1" i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1,5 = 123 (km)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-US" altLang="en-US" sz="3200" b="1" i="1" u="sng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200" b="1" i="1" u="sng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u="sng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i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123km</a:t>
            </a:r>
          </a:p>
        </p:txBody>
      </p:sp>
    </p:spTree>
    <p:extLst>
      <p:ext uri="{BB962C8B-B14F-4D97-AF65-F5344CB8AC3E}">
        <p14:creationId xmlns:p14="http://schemas.microsoft.com/office/powerpoint/2010/main" val="265677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652DD202-39A2-4E65-B081-0EDBAC1A24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-1"/>
            <a:ext cx="12213489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070A9C-B6AC-4783-A3D7-78672285454F}"/>
              </a:ext>
            </a:extLst>
          </p:cNvPr>
          <p:cNvSpPr/>
          <p:nvPr/>
        </p:nvSpPr>
        <p:spPr>
          <a:xfrm>
            <a:off x="855239" y="256478"/>
            <a:ext cx="10540998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82D0C49-A005-4FC1-A7FE-7D5E12136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002332" y="-361708"/>
            <a:ext cx="9998925" cy="6867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67236A-54BA-453F-B3F9-DAAD24CC6CEE}"/>
              </a:ext>
            </a:extLst>
          </p:cNvPr>
          <p:cNvSpPr txBox="1"/>
          <p:nvPr/>
        </p:nvSpPr>
        <p:spPr>
          <a:xfrm>
            <a:off x="4510513" y="1485157"/>
            <a:ext cx="31709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E7E6E6">
                    <a:lumMod val="10000"/>
                  </a:srgbClr>
                </a:solidFill>
              </a:ln>
              <a:solidFill>
                <a:srgbClr val="FF71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9A463C-DDA7-44E6-96FA-CB859CFF0344}"/>
              </a:ext>
            </a:extLst>
          </p:cNvPr>
          <p:cNvCxnSpPr>
            <a:cxnSpLocks/>
          </p:cNvCxnSpPr>
          <p:nvPr/>
        </p:nvCxnSpPr>
        <p:spPr>
          <a:xfrm>
            <a:off x="10649830" y="4006930"/>
            <a:ext cx="0" cy="49695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AC2B563-943F-49E4-A5D8-C356C2BD2CF6}"/>
              </a:ext>
            </a:extLst>
          </p:cNvPr>
          <p:cNvSpPr txBox="1"/>
          <p:nvPr/>
        </p:nvSpPr>
        <p:spPr>
          <a:xfrm>
            <a:off x="2177429" y="2806601"/>
            <a:ext cx="8189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71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F87C5C5-D88B-424C-A9DD-A1244C0A66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99936" y="1485157"/>
            <a:ext cx="3029270" cy="74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>
            <a:extLst>
              <a:ext uri="{FF2B5EF4-FFF2-40B4-BE49-F238E27FC236}">
                <a16:creationId xmlns:a16="http://schemas.microsoft.com/office/drawing/2014/main" id="{A6637538-F474-4172-B782-0401AB658A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-1"/>
            <a:ext cx="12213489" cy="68580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70E764-30E0-4704-969E-4EF336F78FA1}"/>
              </a:ext>
            </a:extLst>
          </p:cNvPr>
          <p:cNvSpPr/>
          <p:nvPr/>
        </p:nvSpPr>
        <p:spPr>
          <a:xfrm>
            <a:off x="887897" y="397566"/>
            <a:ext cx="10571919" cy="5903843"/>
          </a:xfrm>
          <a:prstGeom prst="roundRect">
            <a:avLst/>
          </a:prstGeom>
          <a:solidFill>
            <a:srgbClr val="FFFFFF">
              <a:alpha val="94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779CDE-37DF-432F-A981-0A74DF06A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582" y="2018492"/>
            <a:ext cx="8317991" cy="1875625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34504ACF-BC28-48E2-BC46-D81D1E7ED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4225" y="2792894"/>
            <a:ext cx="3403938" cy="4065106"/>
          </a:xfrm>
          <a:prstGeom prst="rect">
            <a:avLst/>
          </a:prstGeom>
        </p:spPr>
      </p:pic>
      <p:grpSp>
        <p:nvGrpSpPr>
          <p:cNvPr id="26" name="Google Shape;1790;p42">
            <a:extLst>
              <a:ext uri="{FF2B5EF4-FFF2-40B4-BE49-F238E27FC236}">
                <a16:creationId xmlns:a16="http://schemas.microsoft.com/office/drawing/2014/main" id="{E0CA49BC-84C7-43CD-AEEE-279BD4D8E053}"/>
              </a:ext>
            </a:extLst>
          </p:cNvPr>
          <p:cNvGrpSpPr/>
          <p:nvPr/>
        </p:nvGrpSpPr>
        <p:grpSpPr>
          <a:xfrm flipH="1">
            <a:off x="10088218" y="5515043"/>
            <a:ext cx="1885804" cy="1064661"/>
            <a:chOff x="-1074225" y="4512538"/>
            <a:chExt cx="714950" cy="378500"/>
          </a:xfrm>
        </p:grpSpPr>
        <p:sp>
          <p:nvSpPr>
            <p:cNvPr id="27" name="Google Shape;1791;p42">
              <a:extLst>
                <a:ext uri="{FF2B5EF4-FFF2-40B4-BE49-F238E27FC236}">
                  <a16:creationId xmlns:a16="http://schemas.microsoft.com/office/drawing/2014/main" id="{D8D4F486-56E8-4A65-91F2-4468D2F6861C}"/>
                </a:ext>
              </a:extLst>
            </p:cNvPr>
            <p:cNvSpPr/>
            <p:nvPr/>
          </p:nvSpPr>
          <p:spPr>
            <a:xfrm>
              <a:off x="-962825" y="4548088"/>
              <a:ext cx="188375" cy="120175"/>
            </a:xfrm>
            <a:custGeom>
              <a:avLst/>
              <a:gdLst/>
              <a:ahLst/>
              <a:cxnLst/>
              <a:rect l="l" t="t" r="r" b="b"/>
              <a:pathLst>
                <a:path w="7535" h="4807" extrusionOk="0">
                  <a:moveTo>
                    <a:pt x="2269" y="0"/>
                  </a:moveTo>
                  <a:lnTo>
                    <a:pt x="0" y="2619"/>
                  </a:lnTo>
                  <a:lnTo>
                    <a:pt x="7534" y="4807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792;p42">
              <a:extLst>
                <a:ext uri="{FF2B5EF4-FFF2-40B4-BE49-F238E27FC236}">
                  <a16:creationId xmlns:a16="http://schemas.microsoft.com/office/drawing/2014/main" id="{E6A1EB47-5D74-478A-86BA-D8EB7AC8FD94}"/>
                </a:ext>
              </a:extLst>
            </p:cNvPr>
            <p:cNvSpPr/>
            <p:nvPr/>
          </p:nvSpPr>
          <p:spPr>
            <a:xfrm>
              <a:off x="-1064100" y="4512538"/>
              <a:ext cx="642725" cy="266450"/>
            </a:xfrm>
            <a:custGeom>
              <a:avLst/>
              <a:gdLst/>
              <a:ahLst/>
              <a:cxnLst/>
              <a:rect l="l" t="t" r="r" b="b"/>
              <a:pathLst>
                <a:path w="25709" h="10658" extrusionOk="0">
                  <a:moveTo>
                    <a:pt x="15471" y="1"/>
                  </a:moveTo>
                  <a:cubicBezTo>
                    <a:pt x="14774" y="1"/>
                    <a:pt x="14066" y="74"/>
                    <a:pt x="13395" y="261"/>
                  </a:cubicBezTo>
                  <a:cubicBezTo>
                    <a:pt x="10532" y="1044"/>
                    <a:pt x="8696" y="3582"/>
                    <a:pt x="8696" y="3582"/>
                  </a:cubicBezTo>
                  <a:lnTo>
                    <a:pt x="8075" y="3636"/>
                  </a:lnTo>
                  <a:cubicBezTo>
                    <a:pt x="8075" y="3636"/>
                    <a:pt x="6914" y="1152"/>
                    <a:pt x="5375" y="1098"/>
                  </a:cubicBezTo>
                  <a:cubicBezTo>
                    <a:pt x="5293" y="1094"/>
                    <a:pt x="5208" y="1091"/>
                    <a:pt x="5120" y="1091"/>
                  </a:cubicBezTo>
                  <a:cubicBezTo>
                    <a:pt x="4135" y="1091"/>
                    <a:pt x="2728" y="1465"/>
                    <a:pt x="1" y="4365"/>
                  </a:cubicBezTo>
                  <a:lnTo>
                    <a:pt x="10640" y="10657"/>
                  </a:lnTo>
                  <a:lnTo>
                    <a:pt x="25708" y="9172"/>
                  </a:lnTo>
                  <a:lnTo>
                    <a:pt x="20388" y="963"/>
                  </a:lnTo>
                  <a:cubicBezTo>
                    <a:pt x="20388" y="963"/>
                    <a:pt x="18000" y="1"/>
                    <a:pt x="15471" y="1"/>
                  </a:cubicBez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793;p42">
              <a:extLst>
                <a:ext uri="{FF2B5EF4-FFF2-40B4-BE49-F238E27FC236}">
                  <a16:creationId xmlns:a16="http://schemas.microsoft.com/office/drawing/2014/main" id="{75255656-696D-4C84-9CAE-CACB1E27F548}"/>
                </a:ext>
              </a:extLst>
            </p:cNvPr>
            <p:cNvSpPr/>
            <p:nvPr/>
          </p:nvSpPr>
          <p:spPr>
            <a:xfrm>
              <a:off x="-1053975" y="4564288"/>
              <a:ext cx="81050" cy="60775"/>
            </a:xfrm>
            <a:custGeom>
              <a:avLst/>
              <a:gdLst/>
              <a:ahLst/>
              <a:cxnLst/>
              <a:rect l="l" t="t" r="r" b="b"/>
              <a:pathLst>
                <a:path w="3242" h="2431" extrusionOk="0">
                  <a:moveTo>
                    <a:pt x="3241" y="0"/>
                  </a:moveTo>
                  <a:lnTo>
                    <a:pt x="3241" y="0"/>
                  </a:lnTo>
                  <a:cubicBezTo>
                    <a:pt x="3241" y="0"/>
                    <a:pt x="1000" y="1026"/>
                    <a:pt x="1" y="2295"/>
                  </a:cubicBezTo>
                  <a:lnTo>
                    <a:pt x="649" y="2430"/>
                  </a:lnTo>
                  <a:cubicBezTo>
                    <a:pt x="973" y="1377"/>
                    <a:pt x="3241" y="0"/>
                    <a:pt x="3241" y="0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794;p42">
              <a:extLst>
                <a:ext uri="{FF2B5EF4-FFF2-40B4-BE49-F238E27FC236}">
                  <a16:creationId xmlns:a16="http://schemas.microsoft.com/office/drawing/2014/main" id="{C5910691-B1AA-4145-8D14-D5FA97373EDA}"/>
                </a:ext>
              </a:extLst>
            </p:cNvPr>
            <p:cNvSpPr/>
            <p:nvPr/>
          </p:nvSpPr>
          <p:spPr>
            <a:xfrm>
              <a:off x="-997925" y="4570088"/>
              <a:ext cx="98575" cy="24600"/>
            </a:xfrm>
            <a:custGeom>
              <a:avLst/>
              <a:gdLst/>
              <a:ahLst/>
              <a:cxnLst/>
              <a:rect l="l" t="t" r="r" b="b"/>
              <a:pathLst>
                <a:path w="3943" h="984" extrusionOk="0">
                  <a:moveTo>
                    <a:pt x="2190" y="1"/>
                  </a:moveTo>
                  <a:cubicBezTo>
                    <a:pt x="1509" y="1"/>
                    <a:pt x="734" y="287"/>
                    <a:pt x="0" y="983"/>
                  </a:cubicBezTo>
                  <a:cubicBezTo>
                    <a:pt x="748" y="458"/>
                    <a:pt x="1433" y="227"/>
                    <a:pt x="2069" y="227"/>
                  </a:cubicBezTo>
                  <a:cubicBezTo>
                    <a:pt x="2741" y="227"/>
                    <a:pt x="3360" y="485"/>
                    <a:pt x="3943" y="929"/>
                  </a:cubicBezTo>
                  <a:cubicBezTo>
                    <a:pt x="3613" y="370"/>
                    <a:pt x="2962" y="1"/>
                    <a:pt x="2190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795;p42">
              <a:extLst>
                <a:ext uri="{FF2B5EF4-FFF2-40B4-BE49-F238E27FC236}">
                  <a16:creationId xmlns:a16="http://schemas.microsoft.com/office/drawing/2014/main" id="{B4F06CAB-5AB0-48F4-B12C-22BAC527D20F}"/>
                </a:ext>
              </a:extLst>
            </p:cNvPr>
            <p:cNvSpPr/>
            <p:nvPr/>
          </p:nvSpPr>
          <p:spPr>
            <a:xfrm>
              <a:off x="-837950" y="4525788"/>
              <a:ext cx="162050" cy="93200"/>
            </a:xfrm>
            <a:custGeom>
              <a:avLst/>
              <a:gdLst/>
              <a:ahLst/>
              <a:cxnLst/>
              <a:rect l="l" t="t" r="r" b="b"/>
              <a:pathLst>
                <a:path w="6482" h="3728" extrusionOk="0">
                  <a:moveTo>
                    <a:pt x="6482" y="1"/>
                  </a:moveTo>
                  <a:lnTo>
                    <a:pt x="6482" y="1"/>
                  </a:lnTo>
                  <a:cubicBezTo>
                    <a:pt x="6481" y="1"/>
                    <a:pt x="1702" y="190"/>
                    <a:pt x="1" y="3727"/>
                  </a:cubicBezTo>
                  <a:lnTo>
                    <a:pt x="541" y="3727"/>
                  </a:lnTo>
                  <a:cubicBezTo>
                    <a:pt x="1891" y="1405"/>
                    <a:pt x="3997" y="433"/>
                    <a:pt x="6482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796;p42">
              <a:extLst>
                <a:ext uri="{FF2B5EF4-FFF2-40B4-BE49-F238E27FC236}">
                  <a16:creationId xmlns:a16="http://schemas.microsoft.com/office/drawing/2014/main" id="{D88E9006-88F7-42CC-A332-701991306EF8}"/>
                </a:ext>
              </a:extLst>
            </p:cNvPr>
            <p:cNvSpPr/>
            <p:nvPr/>
          </p:nvSpPr>
          <p:spPr>
            <a:xfrm>
              <a:off x="-742750" y="4536413"/>
              <a:ext cx="151925" cy="23850"/>
            </a:xfrm>
            <a:custGeom>
              <a:avLst/>
              <a:gdLst/>
              <a:ahLst/>
              <a:cxnLst/>
              <a:rect l="l" t="t" r="r" b="b"/>
              <a:pathLst>
                <a:path w="6077" h="954" extrusionOk="0">
                  <a:moveTo>
                    <a:pt x="3227" y="1"/>
                  </a:moveTo>
                  <a:cubicBezTo>
                    <a:pt x="2104" y="1"/>
                    <a:pt x="979" y="320"/>
                    <a:pt x="0" y="953"/>
                  </a:cubicBezTo>
                  <a:cubicBezTo>
                    <a:pt x="987" y="460"/>
                    <a:pt x="2035" y="224"/>
                    <a:pt x="3133" y="224"/>
                  </a:cubicBezTo>
                  <a:cubicBezTo>
                    <a:pt x="4080" y="224"/>
                    <a:pt x="5064" y="400"/>
                    <a:pt x="6076" y="737"/>
                  </a:cubicBezTo>
                  <a:cubicBezTo>
                    <a:pt x="5194" y="245"/>
                    <a:pt x="4211" y="1"/>
                    <a:pt x="3227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797;p42">
              <a:extLst>
                <a:ext uri="{FF2B5EF4-FFF2-40B4-BE49-F238E27FC236}">
                  <a16:creationId xmlns:a16="http://schemas.microsoft.com/office/drawing/2014/main" id="{00632C0F-9727-464C-BD38-B001DBF9F3DE}"/>
                </a:ext>
              </a:extLst>
            </p:cNvPr>
            <p:cNvSpPr/>
            <p:nvPr/>
          </p:nvSpPr>
          <p:spPr>
            <a:xfrm>
              <a:off x="-877100" y="4605913"/>
              <a:ext cx="40525" cy="25475"/>
            </a:xfrm>
            <a:custGeom>
              <a:avLst/>
              <a:gdLst/>
              <a:ahLst/>
              <a:cxnLst/>
              <a:rect l="l" t="t" r="r" b="b"/>
              <a:pathLst>
                <a:path w="1621" h="1019" extrusionOk="0">
                  <a:moveTo>
                    <a:pt x="906" y="0"/>
                  </a:moveTo>
                  <a:cubicBezTo>
                    <a:pt x="597" y="0"/>
                    <a:pt x="303" y="178"/>
                    <a:pt x="136" y="441"/>
                  </a:cubicBezTo>
                  <a:cubicBezTo>
                    <a:pt x="1" y="738"/>
                    <a:pt x="217" y="981"/>
                    <a:pt x="595" y="1009"/>
                  </a:cubicBezTo>
                  <a:cubicBezTo>
                    <a:pt x="639" y="1015"/>
                    <a:pt x="684" y="1019"/>
                    <a:pt x="728" y="1019"/>
                  </a:cubicBezTo>
                  <a:cubicBezTo>
                    <a:pt x="1033" y="1019"/>
                    <a:pt x="1324" y="859"/>
                    <a:pt x="1513" y="576"/>
                  </a:cubicBezTo>
                  <a:cubicBezTo>
                    <a:pt x="1621" y="306"/>
                    <a:pt x="1432" y="36"/>
                    <a:pt x="1027" y="9"/>
                  </a:cubicBezTo>
                  <a:cubicBezTo>
                    <a:pt x="987" y="3"/>
                    <a:pt x="946" y="0"/>
                    <a:pt x="906" y="0"/>
                  </a:cubicBezTo>
                  <a:close/>
                </a:path>
              </a:pathLst>
            </a:custGeom>
            <a:solidFill>
              <a:srgbClr val="725D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798;p42">
              <a:extLst>
                <a:ext uri="{FF2B5EF4-FFF2-40B4-BE49-F238E27FC236}">
                  <a16:creationId xmlns:a16="http://schemas.microsoft.com/office/drawing/2014/main" id="{42C0CE41-5A1B-4FEE-816C-FCFACD66F80C}"/>
                </a:ext>
              </a:extLst>
            </p:cNvPr>
            <p:cNvSpPr/>
            <p:nvPr/>
          </p:nvSpPr>
          <p:spPr>
            <a:xfrm>
              <a:off x="-1074225" y="4544038"/>
              <a:ext cx="714950" cy="347000"/>
            </a:xfrm>
            <a:custGeom>
              <a:avLst/>
              <a:gdLst/>
              <a:ahLst/>
              <a:cxnLst/>
              <a:rect l="l" t="t" r="r" b="b"/>
              <a:pathLst>
                <a:path w="28598" h="13880" extrusionOk="0">
                  <a:moveTo>
                    <a:pt x="21604" y="0"/>
                  </a:moveTo>
                  <a:lnTo>
                    <a:pt x="9560" y="2781"/>
                  </a:lnTo>
                  <a:lnTo>
                    <a:pt x="8426" y="2916"/>
                  </a:lnTo>
                  <a:lnTo>
                    <a:pt x="136" y="2916"/>
                  </a:lnTo>
                  <a:lnTo>
                    <a:pt x="1" y="3321"/>
                  </a:lnTo>
                  <a:lnTo>
                    <a:pt x="8237" y="12746"/>
                  </a:lnTo>
                  <a:lnTo>
                    <a:pt x="16446" y="13880"/>
                  </a:lnTo>
                  <a:lnTo>
                    <a:pt x="20226" y="13880"/>
                  </a:lnTo>
                  <a:lnTo>
                    <a:pt x="28597" y="11558"/>
                  </a:lnTo>
                  <a:lnTo>
                    <a:pt x="21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799;p42">
              <a:extLst>
                <a:ext uri="{FF2B5EF4-FFF2-40B4-BE49-F238E27FC236}">
                  <a16:creationId xmlns:a16="http://schemas.microsoft.com/office/drawing/2014/main" id="{EB52A719-1532-41A6-90A8-C8ACC1C6B954}"/>
                </a:ext>
              </a:extLst>
            </p:cNvPr>
            <p:cNvSpPr/>
            <p:nvPr/>
          </p:nvSpPr>
          <p:spPr>
            <a:xfrm>
              <a:off x="-836575" y="4548088"/>
              <a:ext cx="382800" cy="253850"/>
            </a:xfrm>
            <a:custGeom>
              <a:avLst/>
              <a:gdLst/>
              <a:ahLst/>
              <a:cxnLst/>
              <a:rect l="l" t="t" r="r" b="b"/>
              <a:pathLst>
                <a:path w="15312" h="10154" extrusionOk="0">
                  <a:moveTo>
                    <a:pt x="12126" y="0"/>
                  </a:moveTo>
                  <a:lnTo>
                    <a:pt x="82" y="2781"/>
                  </a:lnTo>
                  <a:lnTo>
                    <a:pt x="1" y="2781"/>
                  </a:lnTo>
                  <a:cubicBezTo>
                    <a:pt x="838" y="4699"/>
                    <a:pt x="2107" y="6373"/>
                    <a:pt x="3727" y="7642"/>
                  </a:cubicBezTo>
                  <a:cubicBezTo>
                    <a:pt x="5795" y="9315"/>
                    <a:pt x="8089" y="10154"/>
                    <a:pt x="10091" y="10154"/>
                  </a:cubicBezTo>
                  <a:cubicBezTo>
                    <a:pt x="11934" y="10154"/>
                    <a:pt x="13530" y="9444"/>
                    <a:pt x="14475" y="8020"/>
                  </a:cubicBezTo>
                  <a:cubicBezTo>
                    <a:pt x="14988" y="7183"/>
                    <a:pt x="15285" y="6238"/>
                    <a:pt x="15312" y="5266"/>
                  </a:cubicBezTo>
                  <a:lnTo>
                    <a:pt x="12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800;p42">
              <a:extLst>
                <a:ext uri="{FF2B5EF4-FFF2-40B4-BE49-F238E27FC236}">
                  <a16:creationId xmlns:a16="http://schemas.microsoft.com/office/drawing/2014/main" id="{ACEB3E2A-ED59-4999-BBCF-FDACE843F523}"/>
                </a:ext>
              </a:extLst>
            </p:cNvPr>
            <p:cNvSpPr/>
            <p:nvPr/>
          </p:nvSpPr>
          <p:spPr>
            <a:xfrm>
              <a:off x="-815650" y="4565638"/>
              <a:ext cx="407775" cy="318650"/>
            </a:xfrm>
            <a:custGeom>
              <a:avLst/>
              <a:gdLst/>
              <a:ahLst/>
              <a:cxnLst/>
              <a:rect l="l" t="t" r="r" b="b"/>
              <a:pathLst>
                <a:path w="16311" h="12746" extrusionOk="0">
                  <a:moveTo>
                    <a:pt x="10774" y="270"/>
                  </a:moveTo>
                  <a:lnTo>
                    <a:pt x="15959" y="9802"/>
                  </a:lnTo>
                  <a:lnTo>
                    <a:pt x="7507" y="12476"/>
                  </a:lnTo>
                  <a:lnTo>
                    <a:pt x="405" y="2782"/>
                  </a:lnTo>
                  <a:lnTo>
                    <a:pt x="10774" y="270"/>
                  </a:lnTo>
                  <a:close/>
                  <a:moveTo>
                    <a:pt x="10855" y="0"/>
                  </a:moveTo>
                  <a:lnTo>
                    <a:pt x="162" y="2620"/>
                  </a:lnTo>
                  <a:lnTo>
                    <a:pt x="0" y="2647"/>
                  </a:lnTo>
                  <a:lnTo>
                    <a:pt x="7345" y="12665"/>
                  </a:lnTo>
                  <a:lnTo>
                    <a:pt x="7399" y="12746"/>
                  </a:lnTo>
                  <a:lnTo>
                    <a:pt x="16310" y="9964"/>
                  </a:lnTo>
                  <a:lnTo>
                    <a:pt x="10855" y="0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801;p42">
              <a:extLst>
                <a:ext uri="{FF2B5EF4-FFF2-40B4-BE49-F238E27FC236}">
                  <a16:creationId xmlns:a16="http://schemas.microsoft.com/office/drawing/2014/main" id="{4CF42AFF-DAD8-41CB-B0E7-8DD7F4239FF6}"/>
                </a:ext>
              </a:extLst>
            </p:cNvPr>
            <p:cNvSpPr/>
            <p:nvPr/>
          </p:nvSpPr>
          <p:spPr>
            <a:xfrm>
              <a:off x="-1074225" y="4627063"/>
              <a:ext cx="411150" cy="263975"/>
            </a:xfrm>
            <a:custGeom>
              <a:avLst/>
              <a:gdLst/>
              <a:ahLst/>
              <a:cxnLst/>
              <a:rect l="l" t="t" r="r" b="b"/>
              <a:pathLst>
                <a:path w="16446" h="10559" extrusionOk="0">
                  <a:moveTo>
                    <a:pt x="1" y="0"/>
                  </a:moveTo>
                  <a:lnTo>
                    <a:pt x="8237" y="9425"/>
                  </a:lnTo>
                  <a:lnTo>
                    <a:pt x="16446" y="10559"/>
                  </a:lnTo>
                  <a:lnTo>
                    <a:pt x="16446" y="10559"/>
                  </a:lnTo>
                  <a:lnTo>
                    <a:pt x="8426" y="1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802;p42">
              <a:extLst>
                <a:ext uri="{FF2B5EF4-FFF2-40B4-BE49-F238E27FC236}">
                  <a16:creationId xmlns:a16="http://schemas.microsoft.com/office/drawing/2014/main" id="{2D2E5AC9-FEDF-4AD6-AD51-E9ED1772114C}"/>
                </a:ext>
              </a:extLst>
            </p:cNvPr>
            <p:cNvSpPr/>
            <p:nvPr/>
          </p:nvSpPr>
          <p:spPr>
            <a:xfrm>
              <a:off x="-1049250" y="4639888"/>
              <a:ext cx="346350" cy="230900"/>
            </a:xfrm>
            <a:custGeom>
              <a:avLst/>
              <a:gdLst/>
              <a:ahLst/>
              <a:cxnLst/>
              <a:rect l="l" t="t" r="r" b="b"/>
              <a:pathLst>
                <a:path w="13854" h="9236" extrusionOk="0">
                  <a:moveTo>
                    <a:pt x="568" y="271"/>
                  </a:moveTo>
                  <a:lnTo>
                    <a:pt x="7049" y="649"/>
                  </a:lnTo>
                  <a:lnTo>
                    <a:pt x="13341" y="9020"/>
                  </a:lnTo>
                  <a:lnTo>
                    <a:pt x="13341" y="9020"/>
                  </a:lnTo>
                  <a:lnTo>
                    <a:pt x="7535" y="8237"/>
                  </a:lnTo>
                  <a:lnTo>
                    <a:pt x="568" y="271"/>
                  </a:lnTo>
                  <a:close/>
                  <a:moveTo>
                    <a:pt x="1" y="1"/>
                  </a:moveTo>
                  <a:lnTo>
                    <a:pt x="7292" y="8372"/>
                  </a:lnTo>
                  <a:lnTo>
                    <a:pt x="13854" y="9236"/>
                  </a:lnTo>
                  <a:lnTo>
                    <a:pt x="13854" y="9236"/>
                  </a:lnTo>
                  <a:lnTo>
                    <a:pt x="13827" y="9182"/>
                  </a:lnTo>
                  <a:lnTo>
                    <a:pt x="7211" y="406"/>
                  </a:lnTo>
                  <a:lnTo>
                    <a:pt x="7076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733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172FEA4-C2B9-4B10-9574-7A672AC3F0E1}"/>
              </a:ext>
            </a:extLst>
          </p:cNvPr>
          <p:cNvSpPr/>
          <p:nvPr/>
        </p:nvSpPr>
        <p:spPr>
          <a:xfrm>
            <a:off x="3162300" y="1003300"/>
            <a:ext cx="8509000" cy="50038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DD33E21-8B91-4127-8A15-D779216639E8}"/>
              </a:ext>
            </a:extLst>
          </p:cNvPr>
          <p:cNvSpPr/>
          <p:nvPr/>
        </p:nvSpPr>
        <p:spPr>
          <a:xfrm>
            <a:off x="4185083" y="4492771"/>
            <a:ext cx="2144652" cy="8571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BCBFFD-4374-463E-9F6F-AF4E83EFDD11}"/>
              </a:ext>
            </a:extLst>
          </p:cNvPr>
          <p:cNvSpPr/>
          <p:nvPr/>
        </p:nvSpPr>
        <p:spPr>
          <a:xfrm>
            <a:off x="6759107" y="1305499"/>
            <a:ext cx="2144652" cy="10064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3DA554F7-3E3D-459E-A5D4-AFB290326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9107" y="1305499"/>
            <a:ext cx="2366873" cy="10156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6DB1040-D020-4DEC-840D-DBFF6619B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3570" y="4588964"/>
            <a:ext cx="1960793" cy="70788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BC0A4238-6A72-448D-8441-17BC6FE99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4923" y="3005565"/>
            <a:ext cx="569387" cy="1015663"/>
          </a:xfrm>
          <a:prstGeom prst="rect">
            <a:avLst/>
          </a:prstGeom>
          <a:ln w="76200" cmpd="thickThin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 b="1" dirty="0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A229614A-254C-4374-B203-0448857A4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747" y="2994453"/>
            <a:ext cx="569387" cy="1015663"/>
          </a:xfrm>
          <a:prstGeom prst="rect">
            <a:avLst/>
          </a:prstGeom>
          <a:ln w="76200" cmpd="thickThin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 b="1" dirty="0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1A020A7D-D00E-41A8-BB89-83AA385A6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8322" y="3005565"/>
            <a:ext cx="612668" cy="1015663"/>
          </a:xfrm>
          <a:prstGeom prst="rect">
            <a:avLst/>
          </a:prstGeom>
          <a:ln w="76200" cmpd="thickThin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 b="1" dirty="0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D1FCF489-641F-4870-BD8C-B45A72D97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8911" y="3005565"/>
            <a:ext cx="526106" cy="1015663"/>
          </a:xfrm>
          <a:prstGeom prst="rect">
            <a:avLst/>
          </a:prstGeom>
          <a:ln w="76200" cmpd="thickThin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 b="1" dirty="0">
                <a:solidFill>
                  <a:srgbClr val="A9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CF125746-E872-47D4-89AF-DE2787B9D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1872" y="3091290"/>
            <a:ext cx="567784" cy="1015663"/>
          </a:xfrm>
          <a:prstGeom prst="rect">
            <a:avLst/>
          </a:prstGeom>
          <a:ln w="76200" cmpd="thickThin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 b="1" dirty="0">
                <a:solidFill>
                  <a:srgbClr val="A93C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sp>
        <p:nvSpPr>
          <p:cNvPr id="13" name="AutoShape 9">
            <a:extLst>
              <a:ext uri="{FF2B5EF4-FFF2-40B4-BE49-F238E27FC236}">
                <a16:creationId xmlns:a16="http://schemas.microsoft.com/office/drawing/2014/main" id="{AA08770D-F513-451A-A893-632C0AEC8E37}"/>
              </a:ext>
            </a:extLst>
          </p:cNvPr>
          <p:cNvSpPr>
            <a:spLocks/>
          </p:cNvSpPr>
          <p:nvPr/>
        </p:nvSpPr>
        <p:spPr bwMode="auto">
          <a:xfrm rot="5400000">
            <a:off x="5184163" y="2475497"/>
            <a:ext cx="93000" cy="1447794"/>
          </a:xfrm>
          <a:prstGeom prst="leftBrace">
            <a:avLst>
              <a:gd name="adj1" fmla="val 158333"/>
              <a:gd name="adj2" fmla="val 50000"/>
            </a:avLst>
          </a:prstGeom>
          <a:noFill/>
          <a:ln w="57150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/>
            <a:endParaRPr lang="en-US" b="1">
              <a:solidFill>
                <a:srgbClr val="A93C5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utoShape 10">
            <a:extLst>
              <a:ext uri="{FF2B5EF4-FFF2-40B4-BE49-F238E27FC236}">
                <a16:creationId xmlns:a16="http://schemas.microsoft.com/office/drawing/2014/main" id="{A06AE22B-64D4-44BE-B84B-9826E7EA2109}"/>
              </a:ext>
            </a:extLst>
          </p:cNvPr>
          <p:cNvSpPr>
            <a:spLocks/>
          </p:cNvSpPr>
          <p:nvPr/>
        </p:nvSpPr>
        <p:spPr bwMode="auto">
          <a:xfrm rot="5400000">
            <a:off x="9703864" y="2835212"/>
            <a:ext cx="76200" cy="838200"/>
          </a:xfrm>
          <a:prstGeom prst="leftBrace">
            <a:avLst>
              <a:gd name="adj1" fmla="val 91667"/>
              <a:gd name="adj2" fmla="val 50000"/>
            </a:avLst>
          </a:prstGeom>
          <a:noFill/>
          <a:ln w="57150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/>
            <a:endParaRPr lang="en-US" b="1">
              <a:solidFill>
                <a:srgbClr val="A93C5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1">
            <a:extLst>
              <a:ext uri="{FF2B5EF4-FFF2-40B4-BE49-F238E27FC236}">
                <a16:creationId xmlns:a16="http://schemas.microsoft.com/office/drawing/2014/main" id="{DB4D14A1-B2A3-45FD-9107-2832BB2C4E68}"/>
              </a:ext>
            </a:extLst>
          </p:cNvPr>
          <p:cNvGrpSpPr>
            <a:grpSpLocks/>
          </p:cNvGrpSpPr>
          <p:nvPr/>
        </p:nvGrpSpPr>
        <p:grpSpPr bwMode="auto">
          <a:xfrm>
            <a:off x="5235107" y="1942613"/>
            <a:ext cx="1524000" cy="1143000"/>
            <a:chOff x="1248" y="1296"/>
            <a:chExt cx="960" cy="720"/>
          </a:xfrm>
        </p:grpSpPr>
        <p:sp>
          <p:nvSpPr>
            <p:cNvPr id="16" name="Line 12">
              <a:extLst>
                <a:ext uri="{FF2B5EF4-FFF2-40B4-BE49-F238E27FC236}">
                  <a16:creationId xmlns:a16="http://schemas.microsoft.com/office/drawing/2014/main" id="{2C0B57E0-AE7A-4F67-B249-368A6F7853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296"/>
              <a:ext cx="960" cy="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Line 13">
              <a:extLst>
                <a:ext uri="{FF2B5EF4-FFF2-40B4-BE49-F238E27FC236}">
                  <a16:creationId xmlns:a16="http://schemas.microsoft.com/office/drawing/2014/main" id="{C8F1C4B3-3ED5-4380-B870-E07A0153E5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296"/>
              <a:ext cx="0" cy="72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4">
            <a:extLst>
              <a:ext uri="{FF2B5EF4-FFF2-40B4-BE49-F238E27FC236}">
                <a16:creationId xmlns:a16="http://schemas.microsoft.com/office/drawing/2014/main" id="{0A10D8F8-451F-4CFA-BA15-3A25BBBA38B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903764" y="1938764"/>
            <a:ext cx="838200" cy="1219200"/>
            <a:chOff x="1248" y="1296"/>
            <a:chExt cx="960" cy="720"/>
          </a:xfrm>
        </p:grpSpPr>
        <p:sp>
          <p:nvSpPr>
            <p:cNvPr id="19" name="Line 15">
              <a:extLst>
                <a:ext uri="{FF2B5EF4-FFF2-40B4-BE49-F238E27FC236}">
                  <a16:creationId xmlns:a16="http://schemas.microsoft.com/office/drawing/2014/main" id="{C0CE2C70-1055-4BB2-86C2-82149A617D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296"/>
              <a:ext cx="960" cy="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Line 16">
              <a:extLst>
                <a:ext uri="{FF2B5EF4-FFF2-40B4-BE49-F238E27FC236}">
                  <a16:creationId xmlns:a16="http://schemas.microsoft.com/office/drawing/2014/main" id="{3E8D10E5-B070-44DF-A68E-715A6ADE1E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296"/>
              <a:ext cx="0" cy="72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Line 17">
            <a:extLst>
              <a:ext uri="{FF2B5EF4-FFF2-40B4-BE49-F238E27FC236}">
                <a16:creationId xmlns:a16="http://schemas.microsoft.com/office/drawing/2014/main" id="{5F231FCC-C82E-4538-8239-B60BC90F6A60}"/>
              </a:ext>
            </a:extLst>
          </p:cNvPr>
          <p:cNvSpPr>
            <a:spLocks noChangeShapeType="1"/>
          </p:cNvSpPr>
          <p:nvPr/>
        </p:nvSpPr>
        <p:spPr bwMode="auto">
          <a:xfrm rot="14184141">
            <a:off x="4358199" y="4008071"/>
            <a:ext cx="528638" cy="377825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Line 18">
            <a:extLst>
              <a:ext uri="{FF2B5EF4-FFF2-40B4-BE49-F238E27FC236}">
                <a16:creationId xmlns:a16="http://schemas.microsoft.com/office/drawing/2014/main" id="{FD272946-79E3-4FE0-A6B5-15931E4E7EC3}"/>
              </a:ext>
            </a:extLst>
          </p:cNvPr>
          <p:cNvSpPr>
            <a:spLocks noChangeShapeType="1"/>
          </p:cNvSpPr>
          <p:nvPr/>
        </p:nvSpPr>
        <p:spPr bwMode="auto">
          <a:xfrm rot="19941332" flipV="1">
            <a:off x="5670622" y="3948017"/>
            <a:ext cx="304800" cy="53340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E8472580-7A30-4DB9-A092-697351B8404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87955" y="2098482"/>
            <a:ext cx="3658879" cy="47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9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 animBg="1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3CC1B929-CD97-4B01-80A9-3D4CDE3E7EC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30045" y="2210469"/>
            <a:ext cx="3502655" cy="45563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74697F8-EE8D-4784-817C-B9725DA83275}"/>
              </a:ext>
            </a:extLst>
          </p:cNvPr>
          <p:cNvGrpSpPr/>
          <p:nvPr/>
        </p:nvGrpSpPr>
        <p:grpSpPr>
          <a:xfrm>
            <a:off x="687250" y="201419"/>
            <a:ext cx="10817499" cy="1627381"/>
            <a:chOff x="1669775" y="1446143"/>
            <a:chExt cx="8527772" cy="3861352"/>
          </a:xfrm>
          <a:solidFill>
            <a:srgbClr val="FFFFFF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699BC2D-0E18-4A1E-8512-E0E06EAAEDD6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76711FC-8925-4706-9A6F-35062F9495B6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 Box 10">
            <a:extLst>
              <a:ext uri="{FF2B5EF4-FFF2-40B4-BE49-F238E27FC236}">
                <a16:creationId xmlns:a16="http://schemas.microsoft.com/office/drawing/2014/main" id="{8865FF18-9DA6-49FC-BC6B-7451512C5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685" y="454509"/>
            <a:ext cx="1001472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9285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120CCD86-E92F-4F6E-9D59-DCEF3C0C2DD4}"/>
              </a:ext>
            </a:extLst>
          </p:cNvPr>
          <p:cNvSpPr/>
          <p:nvPr/>
        </p:nvSpPr>
        <p:spPr>
          <a:xfrm>
            <a:off x="0" y="749300"/>
            <a:ext cx="12192000" cy="583751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8F5C40C-073E-49E7-82FB-1B22A067C369}"/>
              </a:ext>
            </a:extLst>
          </p:cNvPr>
          <p:cNvSpPr/>
          <p:nvPr/>
        </p:nvSpPr>
        <p:spPr>
          <a:xfrm>
            <a:off x="1872257" y="327848"/>
            <a:ext cx="1809535" cy="612809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C990774-8393-42C5-B95B-0D716483232F}"/>
              </a:ext>
            </a:extLst>
          </p:cNvPr>
          <p:cNvSpPr/>
          <p:nvPr/>
        </p:nvSpPr>
        <p:spPr>
          <a:xfrm>
            <a:off x="1844416" y="307853"/>
            <a:ext cx="1809535" cy="612809"/>
          </a:xfrm>
          <a:prstGeom prst="roundRect">
            <a:avLst/>
          </a:prstGeom>
          <a:solidFill>
            <a:srgbClr val="FFFFF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2030F4-9025-41AF-90F7-12C37B9D3966}"/>
              </a:ext>
            </a:extLst>
          </p:cNvPr>
          <p:cNvSpPr/>
          <p:nvPr/>
        </p:nvSpPr>
        <p:spPr>
          <a:xfrm>
            <a:off x="348959" y="1299347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2EB8EDC7-187D-46D8-83D8-7D8F22C3B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354" y="1365204"/>
            <a:ext cx="39107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ADF884-8D6E-4AE7-953E-0B714EC86499}"/>
              </a:ext>
            </a:extLst>
          </p:cNvPr>
          <p:cNvSpPr txBox="1"/>
          <p:nvPr/>
        </p:nvSpPr>
        <p:spPr>
          <a:xfrm>
            <a:off x="2117858" y="292640"/>
            <a:ext cx="1199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1F4BCA6-0059-4744-BC1B-770377ED10AE}"/>
              </a:ext>
            </a:extLst>
          </p:cNvPr>
          <p:cNvSpPr/>
          <p:nvPr/>
        </p:nvSpPr>
        <p:spPr>
          <a:xfrm>
            <a:off x="348958" y="2401322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8B43F0C-637D-4708-9F94-72FCCC4624AB}"/>
              </a:ext>
            </a:extLst>
          </p:cNvPr>
          <p:cNvSpPr/>
          <p:nvPr/>
        </p:nvSpPr>
        <p:spPr>
          <a:xfrm>
            <a:off x="348958" y="3503297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9CC18B6-C1CD-4F22-93C3-FCFABB0C0A1C}"/>
              </a:ext>
            </a:extLst>
          </p:cNvPr>
          <p:cNvSpPr/>
          <p:nvPr/>
        </p:nvSpPr>
        <p:spPr>
          <a:xfrm>
            <a:off x="340437" y="4605272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95D2627-DCB0-4A5A-82B6-A92F8209244D}"/>
              </a:ext>
            </a:extLst>
          </p:cNvPr>
          <p:cNvSpPr/>
          <p:nvPr/>
        </p:nvSpPr>
        <p:spPr>
          <a:xfrm>
            <a:off x="340437" y="5690448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7332991E-6E5A-4D37-BB7B-3630DDF5F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71" y="2467178"/>
            <a:ext cx="33169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7EE494DD-190A-42BE-BB38-CD269E635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001" y="3599803"/>
            <a:ext cx="46652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E8192584-FD31-49C9-87D5-E96F0584C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608" y="4671128"/>
            <a:ext cx="34852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id="{FB3DEA96-001B-4E7F-A2B2-11522DE5C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355" y="5759812"/>
            <a:ext cx="34852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C8077C0-6875-46CF-907B-6E571B8260F3}"/>
              </a:ext>
            </a:extLst>
          </p:cNvPr>
          <p:cNvSpPr/>
          <p:nvPr/>
        </p:nvSpPr>
        <p:spPr>
          <a:xfrm>
            <a:off x="8497030" y="306395"/>
            <a:ext cx="1809535" cy="612809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36F4BEB-80C1-45A0-9759-57D5B4FE2C52}"/>
              </a:ext>
            </a:extLst>
          </p:cNvPr>
          <p:cNvSpPr/>
          <p:nvPr/>
        </p:nvSpPr>
        <p:spPr>
          <a:xfrm>
            <a:off x="8469189" y="286400"/>
            <a:ext cx="1809535" cy="612809"/>
          </a:xfrm>
          <a:prstGeom prst="roundRect">
            <a:avLst/>
          </a:prstGeom>
          <a:solidFill>
            <a:srgbClr val="FFFFF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6E4B095-DC44-46BF-AC01-C5BAA47059A5}"/>
              </a:ext>
            </a:extLst>
          </p:cNvPr>
          <p:cNvSpPr/>
          <p:nvPr/>
        </p:nvSpPr>
        <p:spPr>
          <a:xfrm>
            <a:off x="6973732" y="1277894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10">
            <a:extLst>
              <a:ext uri="{FF2B5EF4-FFF2-40B4-BE49-F238E27FC236}">
                <a16:creationId xmlns:a16="http://schemas.microsoft.com/office/drawing/2014/main" id="{CDF8F81E-C02D-40F6-897E-3BCDB3088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0301" y="1343751"/>
            <a:ext cx="40873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(a x b) x c = a x (b x c)</a:t>
            </a:r>
            <a:endParaRPr kumimoji="0" lang="en-US" altLang="en-US" sz="32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53D06B-A76F-424F-82DF-5E01941C61D6}"/>
              </a:ext>
            </a:extLst>
          </p:cNvPr>
          <p:cNvSpPr txBox="1"/>
          <p:nvPr/>
        </p:nvSpPr>
        <p:spPr>
          <a:xfrm>
            <a:off x="8742631" y="271187"/>
            <a:ext cx="1199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87DAC53F-1134-4024-A4B6-A17100CF3E2E}"/>
              </a:ext>
            </a:extLst>
          </p:cNvPr>
          <p:cNvSpPr/>
          <p:nvPr/>
        </p:nvSpPr>
        <p:spPr>
          <a:xfrm>
            <a:off x="6973731" y="2379869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FE86A81D-02F2-4BF0-83F6-53B779C825D0}"/>
              </a:ext>
            </a:extLst>
          </p:cNvPr>
          <p:cNvSpPr/>
          <p:nvPr/>
        </p:nvSpPr>
        <p:spPr>
          <a:xfrm>
            <a:off x="6973731" y="3481844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172623A-5A54-4CCC-972B-359950D25E97}"/>
              </a:ext>
            </a:extLst>
          </p:cNvPr>
          <p:cNvSpPr/>
          <p:nvPr/>
        </p:nvSpPr>
        <p:spPr>
          <a:xfrm>
            <a:off x="6965210" y="4583819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BF63D8F-BFE9-4BE2-A448-6282D33A9BFB}"/>
              </a:ext>
            </a:extLst>
          </p:cNvPr>
          <p:cNvSpPr/>
          <p:nvPr/>
        </p:nvSpPr>
        <p:spPr>
          <a:xfrm>
            <a:off x="6965210" y="5668995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11">
            <a:extLst>
              <a:ext uri="{FF2B5EF4-FFF2-40B4-BE49-F238E27FC236}">
                <a16:creationId xmlns:a16="http://schemas.microsoft.com/office/drawing/2014/main" id="{77CEF5AC-70E1-4044-A2E7-22C61850A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2075" y="2420338"/>
            <a:ext cx="22172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x b = b x a</a:t>
            </a:r>
            <a:endParaRPr kumimoji="0" lang="en-US" altLang="en-US" sz="32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12">
            <a:extLst>
              <a:ext uri="{FF2B5EF4-FFF2-40B4-BE49-F238E27FC236}">
                <a16:creationId xmlns:a16="http://schemas.microsoft.com/office/drawing/2014/main" id="{D3E082DD-8CC4-4656-8D00-B78553BAA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4856" y="3540464"/>
            <a:ext cx="43204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(a + b) x c = a x c + b x c</a:t>
            </a:r>
            <a:endParaRPr kumimoji="0" lang="en-US" altLang="en-US" sz="32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Box 13">
            <a:extLst>
              <a:ext uri="{FF2B5EF4-FFF2-40B4-BE49-F238E27FC236}">
                <a16:creationId xmlns:a16="http://schemas.microsoft.com/office/drawing/2014/main" id="{A8493B36-D0BB-43D0-B228-AB27472E9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9101" y="4649675"/>
            <a:ext cx="28584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 x a = a x 0 = 0</a:t>
            </a:r>
            <a:endParaRPr kumimoji="0" lang="en-US" altLang="en-US" sz="32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Box 14">
            <a:extLst>
              <a:ext uri="{FF2B5EF4-FFF2-40B4-BE49-F238E27FC236}">
                <a16:creationId xmlns:a16="http://schemas.microsoft.com/office/drawing/2014/main" id="{9445F994-60C1-485D-B57E-C5E1896CA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9101" y="5800709"/>
            <a:ext cx="28360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x a = a x 1 = a</a:t>
            </a:r>
            <a:endParaRPr kumimoji="0" lang="en-US" altLang="en-US" sz="32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6D52C05-8FB1-411A-B734-8B655A948B0E}"/>
              </a:ext>
            </a:extLst>
          </p:cNvPr>
          <p:cNvCxnSpPr>
            <a:stCxn id="3" idx="3"/>
          </p:cNvCxnSpPr>
          <p:nvPr/>
        </p:nvCxnSpPr>
        <p:spPr>
          <a:xfrm>
            <a:off x="5194298" y="1657592"/>
            <a:ext cx="1770912" cy="1060208"/>
          </a:xfrm>
          <a:prstGeom prst="straightConnector1">
            <a:avLst/>
          </a:prstGeom>
          <a:ln w="76200">
            <a:solidFill>
              <a:srgbClr val="D3C2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DC1E53B-7CC6-4490-BC37-D62CD29E2EB8}"/>
              </a:ext>
            </a:extLst>
          </p:cNvPr>
          <p:cNvCxnSpPr>
            <a:cxnSpLocks/>
            <a:endCxn id="42" idx="1"/>
          </p:cNvCxnSpPr>
          <p:nvPr/>
        </p:nvCxnSpPr>
        <p:spPr>
          <a:xfrm flipV="1">
            <a:off x="5194298" y="1636139"/>
            <a:ext cx="1779434" cy="1115602"/>
          </a:xfrm>
          <a:prstGeom prst="straightConnector1">
            <a:avLst/>
          </a:prstGeom>
          <a:ln w="76200">
            <a:solidFill>
              <a:srgbClr val="D3C2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2FB6599A-C538-4604-B187-C50E135AB8A8}"/>
              </a:ext>
            </a:extLst>
          </p:cNvPr>
          <p:cNvCxnSpPr>
            <a:cxnSpLocks/>
          </p:cNvCxnSpPr>
          <p:nvPr/>
        </p:nvCxnSpPr>
        <p:spPr>
          <a:xfrm flipV="1">
            <a:off x="5157053" y="5003348"/>
            <a:ext cx="1779434" cy="1115602"/>
          </a:xfrm>
          <a:prstGeom prst="straightConnector1">
            <a:avLst/>
          </a:prstGeom>
          <a:ln w="76200">
            <a:solidFill>
              <a:srgbClr val="D3C2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4D68E8C-F09C-41FA-8E05-B48E9F3B7651}"/>
              </a:ext>
            </a:extLst>
          </p:cNvPr>
          <p:cNvCxnSpPr>
            <a:cxnSpLocks/>
          </p:cNvCxnSpPr>
          <p:nvPr/>
        </p:nvCxnSpPr>
        <p:spPr>
          <a:xfrm>
            <a:off x="5221710" y="3781130"/>
            <a:ext cx="1714777" cy="0"/>
          </a:xfrm>
          <a:prstGeom prst="straightConnector1">
            <a:avLst/>
          </a:prstGeom>
          <a:ln w="76200">
            <a:solidFill>
              <a:srgbClr val="D3C2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60FF2F1-6D04-4696-94BC-2BE9533B86D9}"/>
              </a:ext>
            </a:extLst>
          </p:cNvPr>
          <p:cNvCxnSpPr/>
          <p:nvPr/>
        </p:nvCxnSpPr>
        <p:spPr>
          <a:xfrm>
            <a:off x="5235314" y="5062434"/>
            <a:ext cx="1770912" cy="1060208"/>
          </a:xfrm>
          <a:prstGeom prst="straightConnector1">
            <a:avLst/>
          </a:prstGeom>
          <a:ln w="76200">
            <a:solidFill>
              <a:srgbClr val="D3C2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5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1B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70E764-30E0-4704-969E-4EF336F78FA1}"/>
              </a:ext>
            </a:extLst>
          </p:cNvPr>
          <p:cNvSpPr/>
          <p:nvPr/>
        </p:nvSpPr>
        <p:spPr>
          <a:xfrm>
            <a:off x="810040" y="990351"/>
            <a:ext cx="10571919" cy="5311058"/>
          </a:xfrm>
          <a:prstGeom prst="roundRect">
            <a:avLst/>
          </a:prstGeom>
          <a:solidFill>
            <a:srgbClr val="FFFFFF">
              <a:alpha val="94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oogle Shape;1790;p42">
            <a:extLst>
              <a:ext uri="{FF2B5EF4-FFF2-40B4-BE49-F238E27FC236}">
                <a16:creationId xmlns:a16="http://schemas.microsoft.com/office/drawing/2014/main" id="{E0CA49BC-84C7-43CD-AEEE-279BD4D8E053}"/>
              </a:ext>
            </a:extLst>
          </p:cNvPr>
          <p:cNvGrpSpPr/>
          <p:nvPr/>
        </p:nvGrpSpPr>
        <p:grpSpPr>
          <a:xfrm flipH="1">
            <a:off x="355348" y="5636574"/>
            <a:ext cx="1885804" cy="1064661"/>
            <a:chOff x="-1074225" y="4512538"/>
            <a:chExt cx="714950" cy="378500"/>
          </a:xfrm>
        </p:grpSpPr>
        <p:sp>
          <p:nvSpPr>
            <p:cNvPr id="27" name="Google Shape;1791;p42">
              <a:extLst>
                <a:ext uri="{FF2B5EF4-FFF2-40B4-BE49-F238E27FC236}">
                  <a16:creationId xmlns:a16="http://schemas.microsoft.com/office/drawing/2014/main" id="{D8D4F486-56E8-4A65-91F2-4468D2F6861C}"/>
                </a:ext>
              </a:extLst>
            </p:cNvPr>
            <p:cNvSpPr/>
            <p:nvPr/>
          </p:nvSpPr>
          <p:spPr>
            <a:xfrm>
              <a:off x="-962825" y="4548088"/>
              <a:ext cx="188375" cy="120175"/>
            </a:xfrm>
            <a:custGeom>
              <a:avLst/>
              <a:gdLst/>
              <a:ahLst/>
              <a:cxnLst/>
              <a:rect l="l" t="t" r="r" b="b"/>
              <a:pathLst>
                <a:path w="7535" h="4807" extrusionOk="0">
                  <a:moveTo>
                    <a:pt x="2269" y="0"/>
                  </a:moveTo>
                  <a:lnTo>
                    <a:pt x="0" y="2619"/>
                  </a:lnTo>
                  <a:lnTo>
                    <a:pt x="7534" y="4807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792;p42">
              <a:extLst>
                <a:ext uri="{FF2B5EF4-FFF2-40B4-BE49-F238E27FC236}">
                  <a16:creationId xmlns:a16="http://schemas.microsoft.com/office/drawing/2014/main" id="{E6A1EB47-5D74-478A-86BA-D8EB7AC8FD94}"/>
                </a:ext>
              </a:extLst>
            </p:cNvPr>
            <p:cNvSpPr/>
            <p:nvPr/>
          </p:nvSpPr>
          <p:spPr>
            <a:xfrm>
              <a:off x="-1064100" y="4512538"/>
              <a:ext cx="642725" cy="266450"/>
            </a:xfrm>
            <a:custGeom>
              <a:avLst/>
              <a:gdLst/>
              <a:ahLst/>
              <a:cxnLst/>
              <a:rect l="l" t="t" r="r" b="b"/>
              <a:pathLst>
                <a:path w="25709" h="10658" extrusionOk="0">
                  <a:moveTo>
                    <a:pt x="15471" y="1"/>
                  </a:moveTo>
                  <a:cubicBezTo>
                    <a:pt x="14774" y="1"/>
                    <a:pt x="14066" y="74"/>
                    <a:pt x="13395" y="261"/>
                  </a:cubicBezTo>
                  <a:cubicBezTo>
                    <a:pt x="10532" y="1044"/>
                    <a:pt x="8696" y="3582"/>
                    <a:pt x="8696" y="3582"/>
                  </a:cubicBezTo>
                  <a:lnTo>
                    <a:pt x="8075" y="3636"/>
                  </a:lnTo>
                  <a:cubicBezTo>
                    <a:pt x="8075" y="3636"/>
                    <a:pt x="6914" y="1152"/>
                    <a:pt x="5375" y="1098"/>
                  </a:cubicBezTo>
                  <a:cubicBezTo>
                    <a:pt x="5293" y="1094"/>
                    <a:pt x="5208" y="1091"/>
                    <a:pt x="5120" y="1091"/>
                  </a:cubicBezTo>
                  <a:cubicBezTo>
                    <a:pt x="4135" y="1091"/>
                    <a:pt x="2728" y="1465"/>
                    <a:pt x="1" y="4365"/>
                  </a:cubicBezTo>
                  <a:lnTo>
                    <a:pt x="10640" y="10657"/>
                  </a:lnTo>
                  <a:lnTo>
                    <a:pt x="25708" y="9172"/>
                  </a:lnTo>
                  <a:lnTo>
                    <a:pt x="20388" y="963"/>
                  </a:lnTo>
                  <a:cubicBezTo>
                    <a:pt x="20388" y="963"/>
                    <a:pt x="18000" y="1"/>
                    <a:pt x="15471" y="1"/>
                  </a:cubicBez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793;p42">
              <a:extLst>
                <a:ext uri="{FF2B5EF4-FFF2-40B4-BE49-F238E27FC236}">
                  <a16:creationId xmlns:a16="http://schemas.microsoft.com/office/drawing/2014/main" id="{75255656-696D-4C84-9CAE-CACB1E27F548}"/>
                </a:ext>
              </a:extLst>
            </p:cNvPr>
            <p:cNvSpPr/>
            <p:nvPr/>
          </p:nvSpPr>
          <p:spPr>
            <a:xfrm>
              <a:off x="-1053975" y="4564288"/>
              <a:ext cx="81050" cy="60775"/>
            </a:xfrm>
            <a:custGeom>
              <a:avLst/>
              <a:gdLst/>
              <a:ahLst/>
              <a:cxnLst/>
              <a:rect l="l" t="t" r="r" b="b"/>
              <a:pathLst>
                <a:path w="3242" h="2431" extrusionOk="0">
                  <a:moveTo>
                    <a:pt x="3241" y="0"/>
                  </a:moveTo>
                  <a:lnTo>
                    <a:pt x="3241" y="0"/>
                  </a:lnTo>
                  <a:cubicBezTo>
                    <a:pt x="3241" y="0"/>
                    <a:pt x="1000" y="1026"/>
                    <a:pt x="1" y="2295"/>
                  </a:cubicBezTo>
                  <a:lnTo>
                    <a:pt x="649" y="2430"/>
                  </a:lnTo>
                  <a:cubicBezTo>
                    <a:pt x="973" y="1377"/>
                    <a:pt x="3241" y="0"/>
                    <a:pt x="3241" y="0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794;p42">
              <a:extLst>
                <a:ext uri="{FF2B5EF4-FFF2-40B4-BE49-F238E27FC236}">
                  <a16:creationId xmlns:a16="http://schemas.microsoft.com/office/drawing/2014/main" id="{C5910691-B1AA-4145-8D14-D5FA97373EDA}"/>
                </a:ext>
              </a:extLst>
            </p:cNvPr>
            <p:cNvSpPr/>
            <p:nvPr/>
          </p:nvSpPr>
          <p:spPr>
            <a:xfrm>
              <a:off x="-997925" y="4570088"/>
              <a:ext cx="98575" cy="24600"/>
            </a:xfrm>
            <a:custGeom>
              <a:avLst/>
              <a:gdLst/>
              <a:ahLst/>
              <a:cxnLst/>
              <a:rect l="l" t="t" r="r" b="b"/>
              <a:pathLst>
                <a:path w="3943" h="984" extrusionOk="0">
                  <a:moveTo>
                    <a:pt x="2190" y="1"/>
                  </a:moveTo>
                  <a:cubicBezTo>
                    <a:pt x="1509" y="1"/>
                    <a:pt x="734" y="287"/>
                    <a:pt x="0" y="983"/>
                  </a:cubicBezTo>
                  <a:cubicBezTo>
                    <a:pt x="748" y="458"/>
                    <a:pt x="1433" y="227"/>
                    <a:pt x="2069" y="227"/>
                  </a:cubicBezTo>
                  <a:cubicBezTo>
                    <a:pt x="2741" y="227"/>
                    <a:pt x="3360" y="485"/>
                    <a:pt x="3943" y="929"/>
                  </a:cubicBezTo>
                  <a:cubicBezTo>
                    <a:pt x="3613" y="370"/>
                    <a:pt x="2962" y="1"/>
                    <a:pt x="2190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795;p42">
              <a:extLst>
                <a:ext uri="{FF2B5EF4-FFF2-40B4-BE49-F238E27FC236}">
                  <a16:creationId xmlns:a16="http://schemas.microsoft.com/office/drawing/2014/main" id="{B4F06CAB-5AB0-48F4-B12C-22BAC527D20F}"/>
                </a:ext>
              </a:extLst>
            </p:cNvPr>
            <p:cNvSpPr/>
            <p:nvPr/>
          </p:nvSpPr>
          <p:spPr>
            <a:xfrm>
              <a:off x="-837950" y="4525788"/>
              <a:ext cx="162050" cy="93200"/>
            </a:xfrm>
            <a:custGeom>
              <a:avLst/>
              <a:gdLst/>
              <a:ahLst/>
              <a:cxnLst/>
              <a:rect l="l" t="t" r="r" b="b"/>
              <a:pathLst>
                <a:path w="6482" h="3728" extrusionOk="0">
                  <a:moveTo>
                    <a:pt x="6482" y="1"/>
                  </a:moveTo>
                  <a:lnTo>
                    <a:pt x="6482" y="1"/>
                  </a:lnTo>
                  <a:cubicBezTo>
                    <a:pt x="6481" y="1"/>
                    <a:pt x="1702" y="190"/>
                    <a:pt x="1" y="3727"/>
                  </a:cubicBezTo>
                  <a:lnTo>
                    <a:pt x="541" y="3727"/>
                  </a:lnTo>
                  <a:cubicBezTo>
                    <a:pt x="1891" y="1405"/>
                    <a:pt x="3997" y="433"/>
                    <a:pt x="6482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796;p42">
              <a:extLst>
                <a:ext uri="{FF2B5EF4-FFF2-40B4-BE49-F238E27FC236}">
                  <a16:creationId xmlns:a16="http://schemas.microsoft.com/office/drawing/2014/main" id="{D88E9006-88F7-42CC-A332-701991306EF8}"/>
                </a:ext>
              </a:extLst>
            </p:cNvPr>
            <p:cNvSpPr/>
            <p:nvPr/>
          </p:nvSpPr>
          <p:spPr>
            <a:xfrm>
              <a:off x="-742750" y="4536413"/>
              <a:ext cx="151925" cy="23850"/>
            </a:xfrm>
            <a:custGeom>
              <a:avLst/>
              <a:gdLst/>
              <a:ahLst/>
              <a:cxnLst/>
              <a:rect l="l" t="t" r="r" b="b"/>
              <a:pathLst>
                <a:path w="6077" h="954" extrusionOk="0">
                  <a:moveTo>
                    <a:pt x="3227" y="1"/>
                  </a:moveTo>
                  <a:cubicBezTo>
                    <a:pt x="2104" y="1"/>
                    <a:pt x="979" y="320"/>
                    <a:pt x="0" y="953"/>
                  </a:cubicBezTo>
                  <a:cubicBezTo>
                    <a:pt x="987" y="460"/>
                    <a:pt x="2035" y="224"/>
                    <a:pt x="3133" y="224"/>
                  </a:cubicBezTo>
                  <a:cubicBezTo>
                    <a:pt x="4080" y="224"/>
                    <a:pt x="5064" y="400"/>
                    <a:pt x="6076" y="737"/>
                  </a:cubicBezTo>
                  <a:cubicBezTo>
                    <a:pt x="5194" y="245"/>
                    <a:pt x="4211" y="1"/>
                    <a:pt x="3227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797;p42">
              <a:extLst>
                <a:ext uri="{FF2B5EF4-FFF2-40B4-BE49-F238E27FC236}">
                  <a16:creationId xmlns:a16="http://schemas.microsoft.com/office/drawing/2014/main" id="{00632C0F-9727-464C-BD38-B001DBF9F3DE}"/>
                </a:ext>
              </a:extLst>
            </p:cNvPr>
            <p:cNvSpPr/>
            <p:nvPr/>
          </p:nvSpPr>
          <p:spPr>
            <a:xfrm>
              <a:off x="-877100" y="4605913"/>
              <a:ext cx="40525" cy="25475"/>
            </a:xfrm>
            <a:custGeom>
              <a:avLst/>
              <a:gdLst/>
              <a:ahLst/>
              <a:cxnLst/>
              <a:rect l="l" t="t" r="r" b="b"/>
              <a:pathLst>
                <a:path w="1621" h="1019" extrusionOk="0">
                  <a:moveTo>
                    <a:pt x="906" y="0"/>
                  </a:moveTo>
                  <a:cubicBezTo>
                    <a:pt x="597" y="0"/>
                    <a:pt x="303" y="178"/>
                    <a:pt x="136" y="441"/>
                  </a:cubicBezTo>
                  <a:cubicBezTo>
                    <a:pt x="1" y="738"/>
                    <a:pt x="217" y="981"/>
                    <a:pt x="595" y="1009"/>
                  </a:cubicBezTo>
                  <a:cubicBezTo>
                    <a:pt x="639" y="1015"/>
                    <a:pt x="684" y="1019"/>
                    <a:pt x="728" y="1019"/>
                  </a:cubicBezTo>
                  <a:cubicBezTo>
                    <a:pt x="1033" y="1019"/>
                    <a:pt x="1324" y="859"/>
                    <a:pt x="1513" y="576"/>
                  </a:cubicBezTo>
                  <a:cubicBezTo>
                    <a:pt x="1621" y="306"/>
                    <a:pt x="1432" y="36"/>
                    <a:pt x="1027" y="9"/>
                  </a:cubicBezTo>
                  <a:cubicBezTo>
                    <a:pt x="987" y="3"/>
                    <a:pt x="946" y="0"/>
                    <a:pt x="906" y="0"/>
                  </a:cubicBezTo>
                  <a:close/>
                </a:path>
              </a:pathLst>
            </a:custGeom>
            <a:solidFill>
              <a:srgbClr val="725D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798;p42">
              <a:extLst>
                <a:ext uri="{FF2B5EF4-FFF2-40B4-BE49-F238E27FC236}">
                  <a16:creationId xmlns:a16="http://schemas.microsoft.com/office/drawing/2014/main" id="{42C0CE41-5A1B-4FEE-816C-FCFACD66F80C}"/>
                </a:ext>
              </a:extLst>
            </p:cNvPr>
            <p:cNvSpPr/>
            <p:nvPr/>
          </p:nvSpPr>
          <p:spPr>
            <a:xfrm>
              <a:off x="-1074225" y="4544038"/>
              <a:ext cx="714950" cy="347000"/>
            </a:xfrm>
            <a:custGeom>
              <a:avLst/>
              <a:gdLst/>
              <a:ahLst/>
              <a:cxnLst/>
              <a:rect l="l" t="t" r="r" b="b"/>
              <a:pathLst>
                <a:path w="28598" h="13880" extrusionOk="0">
                  <a:moveTo>
                    <a:pt x="21604" y="0"/>
                  </a:moveTo>
                  <a:lnTo>
                    <a:pt x="9560" y="2781"/>
                  </a:lnTo>
                  <a:lnTo>
                    <a:pt x="8426" y="2916"/>
                  </a:lnTo>
                  <a:lnTo>
                    <a:pt x="136" y="2916"/>
                  </a:lnTo>
                  <a:lnTo>
                    <a:pt x="1" y="3321"/>
                  </a:lnTo>
                  <a:lnTo>
                    <a:pt x="8237" y="12746"/>
                  </a:lnTo>
                  <a:lnTo>
                    <a:pt x="16446" y="13880"/>
                  </a:lnTo>
                  <a:lnTo>
                    <a:pt x="20226" y="13880"/>
                  </a:lnTo>
                  <a:lnTo>
                    <a:pt x="28597" y="11558"/>
                  </a:lnTo>
                  <a:lnTo>
                    <a:pt x="21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799;p42">
              <a:extLst>
                <a:ext uri="{FF2B5EF4-FFF2-40B4-BE49-F238E27FC236}">
                  <a16:creationId xmlns:a16="http://schemas.microsoft.com/office/drawing/2014/main" id="{EB52A719-1532-41A6-90A8-C8ACC1C6B954}"/>
                </a:ext>
              </a:extLst>
            </p:cNvPr>
            <p:cNvSpPr/>
            <p:nvPr/>
          </p:nvSpPr>
          <p:spPr>
            <a:xfrm>
              <a:off x="-836575" y="4548088"/>
              <a:ext cx="382800" cy="253850"/>
            </a:xfrm>
            <a:custGeom>
              <a:avLst/>
              <a:gdLst/>
              <a:ahLst/>
              <a:cxnLst/>
              <a:rect l="l" t="t" r="r" b="b"/>
              <a:pathLst>
                <a:path w="15312" h="10154" extrusionOk="0">
                  <a:moveTo>
                    <a:pt x="12126" y="0"/>
                  </a:moveTo>
                  <a:lnTo>
                    <a:pt x="82" y="2781"/>
                  </a:lnTo>
                  <a:lnTo>
                    <a:pt x="1" y="2781"/>
                  </a:lnTo>
                  <a:cubicBezTo>
                    <a:pt x="838" y="4699"/>
                    <a:pt x="2107" y="6373"/>
                    <a:pt x="3727" y="7642"/>
                  </a:cubicBezTo>
                  <a:cubicBezTo>
                    <a:pt x="5795" y="9315"/>
                    <a:pt x="8089" y="10154"/>
                    <a:pt x="10091" y="10154"/>
                  </a:cubicBezTo>
                  <a:cubicBezTo>
                    <a:pt x="11934" y="10154"/>
                    <a:pt x="13530" y="9444"/>
                    <a:pt x="14475" y="8020"/>
                  </a:cubicBezTo>
                  <a:cubicBezTo>
                    <a:pt x="14988" y="7183"/>
                    <a:pt x="15285" y="6238"/>
                    <a:pt x="15312" y="5266"/>
                  </a:cubicBezTo>
                  <a:lnTo>
                    <a:pt x="12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800;p42">
              <a:extLst>
                <a:ext uri="{FF2B5EF4-FFF2-40B4-BE49-F238E27FC236}">
                  <a16:creationId xmlns:a16="http://schemas.microsoft.com/office/drawing/2014/main" id="{ACEB3E2A-ED59-4999-BBCF-FDACE843F523}"/>
                </a:ext>
              </a:extLst>
            </p:cNvPr>
            <p:cNvSpPr/>
            <p:nvPr/>
          </p:nvSpPr>
          <p:spPr>
            <a:xfrm>
              <a:off x="-815650" y="4565638"/>
              <a:ext cx="407775" cy="318650"/>
            </a:xfrm>
            <a:custGeom>
              <a:avLst/>
              <a:gdLst/>
              <a:ahLst/>
              <a:cxnLst/>
              <a:rect l="l" t="t" r="r" b="b"/>
              <a:pathLst>
                <a:path w="16311" h="12746" extrusionOk="0">
                  <a:moveTo>
                    <a:pt x="10774" y="270"/>
                  </a:moveTo>
                  <a:lnTo>
                    <a:pt x="15959" y="9802"/>
                  </a:lnTo>
                  <a:lnTo>
                    <a:pt x="7507" y="12476"/>
                  </a:lnTo>
                  <a:lnTo>
                    <a:pt x="405" y="2782"/>
                  </a:lnTo>
                  <a:lnTo>
                    <a:pt x="10774" y="270"/>
                  </a:lnTo>
                  <a:close/>
                  <a:moveTo>
                    <a:pt x="10855" y="0"/>
                  </a:moveTo>
                  <a:lnTo>
                    <a:pt x="162" y="2620"/>
                  </a:lnTo>
                  <a:lnTo>
                    <a:pt x="0" y="2647"/>
                  </a:lnTo>
                  <a:lnTo>
                    <a:pt x="7345" y="12665"/>
                  </a:lnTo>
                  <a:lnTo>
                    <a:pt x="7399" y="12746"/>
                  </a:lnTo>
                  <a:lnTo>
                    <a:pt x="16310" y="9964"/>
                  </a:lnTo>
                  <a:lnTo>
                    <a:pt x="10855" y="0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801;p42">
              <a:extLst>
                <a:ext uri="{FF2B5EF4-FFF2-40B4-BE49-F238E27FC236}">
                  <a16:creationId xmlns:a16="http://schemas.microsoft.com/office/drawing/2014/main" id="{4CF42AFF-DAD8-41CB-B0E7-8DD7F4239FF6}"/>
                </a:ext>
              </a:extLst>
            </p:cNvPr>
            <p:cNvSpPr/>
            <p:nvPr/>
          </p:nvSpPr>
          <p:spPr>
            <a:xfrm>
              <a:off x="-1074225" y="4627063"/>
              <a:ext cx="411150" cy="263975"/>
            </a:xfrm>
            <a:custGeom>
              <a:avLst/>
              <a:gdLst/>
              <a:ahLst/>
              <a:cxnLst/>
              <a:rect l="l" t="t" r="r" b="b"/>
              <a:pathLst>
                <a:path w="16446" h="10559" extrusionOk="0">
                  <a:moveTo>
                    <a:pt x="1" y="0"/>
                  </a:moveTo>
                  <a:lnTo>
                    <a:pt x="8237" y="9425"/>
                  </a:lnTo>
                  <a:lnTo>
                    <a:pt x="16446" y="10559"/>
                  </a:lnTo>
                  <a:lnTo>
                    <a:pt x="16446" y="10559"/>
                  </a:lnTo>
                  <a:lnTo>
                    <a:pt x="8426" y="1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802;p42">
              <a:extLst>
                <a:ext uri="{FF2B5EF4-FFF2-40B4-BE49-F238E27FC236}">
                  <a16:creationId xmlns:a16="http://schemas.microsoft.com/office/drawing/2014/main" id="{2D2E5AC9-FEDF-4AD6-AD51-E9ED1772114C}"/>
                </a:ext>
              </a:extLst>
            </p:cNvPr>
            <p:cNvSpPr/>
            <p:nvPr/>
          </p:nvSpPr>
          <p:spPr>
            <a:xfrm>
              <a:off x="-1049250" y="4639888"/>
              <a:ext cx="346350" cy="230900"/>
            </a:xfrm>
            <a:custGeom>
              <a:avLst/>
              <a:gdLst/>
              <a:ahLst/>
              <a:cxnLst/>
              <a:rect l="l" t="t" r="r" b="b"/>
              <a:pathLst>
                <a:path w="13854" h="9236" extrusionOk="0">
                  <a:moveTo>
                    <a:pt x="568" y="271"/>
                  </a:moveTo>
                  <a:lnTo>
                    <a:pt x="7049" y="649"/>
                  </a:lnTo>
                  <a:lnTo>
                    <a:pt x="13341" y="9020"/>
                  </a:lnTo>
                  <a:lnTo>
                    <a:pt x="13341" y="9020"/>
                  </a:lnTo>
                  <a:lnTo>
                    <a:pt x="7535" y="8237"/>
                  </a:lnTo>
                  <a:lnTo>
                    <a:pt x="568" y="271"/>
                  </a:lnTo>
                  <a:close/>
                  <a:moveTo>
                    <a:pt x="1" y="1"/>
                  </a:moveTo>
                  <a:lnTo>
                    <a:pt x="7292" y="8372"/>
                  </a:lnTo>
                  <a:lnTo>
                    <a:pt x="13854" y="9236"/>
                  </a:lnTo>
                  <a:lnTo>
                    <a:pt x="13854" y="9236"/>
                  </a:lnTo>
                  <a:lnTo>
                    <a:pt x="13827" y="9182"/>
                  </a:lnTo>
                  <a:lnTo>
                    <a:pt x="7211" y="406"/>
                  </a:lnTo>
                  <a:lnTo>
                    <a:pt x="7076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9BF54E45-0729-4771-8B6E-29576665B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63005" y="556591"/>
            <a:ext cx="3648876" cy="900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87F71B-CA6E-4C13-9886-500CA2512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345" y="2533700"/>
            <a:ext cx="8089467" cy="180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0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>
            <a:extLst>
              <a:ext uri="{FF2B5EF4-FFF2-40B4-BE49-F238E27FC236}">
                <a16:creationId xmlns:a16="http://schemas.microsoft.com/office/drawing/2014/main" id="{052E8C55-8AC0-480F-ACFD-C86EF0FF296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533155">
            <a:off x="3477962" y="3031298"/>
            <a:ext cx="2144961" cy="207793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337C0BC-0E03-4421-9A1F-D24D900926EB}"/>
              </a:ext>
            </a:extLst>
          </p:cNvPr>
          <p:cNvGrpSpPr/>
          <p:nvPr/>
        </p:nvGrpSpPr>
        <p:grpSpPr>
          <a:xfrm>
            <a:off x="687250" y="201419"/>
            <a:ext cx="10817499" cy="2883771"/>
            <a:chOff x="1669775" y="1446143"/>
            <a:chExt cx="8527772" cy="3861352"/>
          </a:xfrm>
          <a:solidFill>
            <a:srgbClr val="FFFFFF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12A1D88-5F26-4119-A313-A4B84B576770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3FA084F-ABE8-43DE-8F25-3C0D0C6EEFC8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 Box 22">
            <a:extLst>
              <a:ext uri="{FF2B5EF4-FFF2-40B4-BE49-F238E27FC236}">
                <a16:creationId xmlns:a16="http://schemas.microsoft.com/office/drawing/2014/main" id="{9C97D256-C152-4DBF-A282-4C55253F6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838" y="452901"/>
            <a:ext cx="37988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alt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68506CBB-1702-4B6E-AC3B-2354D1F2E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158" y="1469011"/>
            <a:ext cx="7772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/>
            <a:r>
              <a:rPr lang="en-US" alt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4802 x 324                         </a:t>
            </a:r>
            <a:r>
              <a:rPr lang="en-US" alt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457200"/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4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52">
            <a:extLst>
              <a:ext uri="{FF2B5EF4-FFF2-40B4-BE49-F238E27FC236}">
                <a16:creationId xmlns:a16="http://schemas.microsoft.com/office/drawing/2014/main" id="{AFADEE27-48E3-4082-821C-05C3A7720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8185" y="1499788"/>
            <a:ext cx="64892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/>
            <a:r>
              <a:rPr lang="en-US" altLang="en-US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35,4 x 6,8                              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69BAE00A-1729-421B-9C13-7096782A35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965315" flipH="1">
            <a:off x="151875" y="4506965"/>
            <a:ext cx="3771034" cy="22249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D853568-872D-45BD-BF38-53D0459D86F1}"/>
                  </a:ext>
                </a:extLst>
              </p:cNvPr>
              <p:cNvSpPr txBox="1"/>
              <p:nvPr/>
            </p:nvSpPr>
            <p:spPr>
              <a:xfrm>
                <a:off x="4910358" y="1334229"/>
                <a:ext cx="2371283" cy="977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4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D853568-872D-45BD-BF38-53D0459D8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358" y="1334229"/>
                <a:ext cx="2371283" cy="977447"/>
              </a:xfrm>
              <a:prstGeom prst="rect">
                <a:avLst/>
              </a:prstGeom>
              <a:blipFill>
                <a:blip r:embed="rId5"/>
                <a:stretch>
                  <a:fillRect l="-9278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371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8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37C0BC-0E03-4421-9A1F-D24D900926EB}"/>
              </a:ext>
            </a:extLst>
          </p:cNvPr>
          <p:cNvGrpSpPr/>
          <p:nvPr/>
        </p:nvGrpSpPr>
        <p:grpSpPr>
          <a:xfrm>
            <a:off x="687250" y="711200"/>
            <a:ext cx="10817499" cy="2373990"/>
            <a:chOff x="1669775" y="1446143"/>
            <a:chExt cx="8527772" cy="3861352"/>
          </a:xfrm>
          <a:solidFill>
            <a:srgbClr val="FFFFFF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12A1D88-5F26-4119-A313-A4B84B576770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3FA084F-ABE8-43DE-8F25-3C0D0C6EEFC8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0" name="Text Box 22">
            <a:extLst>
              <a:ext uri="{FF2B5EF4-FFF2-40B4-BE49-F238E27FC236}">
                <a16:creationId xmlns:a16="http://schemas.microsoft.com/office/drawing/2014/main" id="{9C97D256-C152-4DBF-A282-4C55253F6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138" y="945203"/>
            <a:ext cx="37988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04D9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04D9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04D9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04D9E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68506CBB-1702-4B6E-AC3B-2354D1F2E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8016" y="1648867"/>
            <a:ext cx="42928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9312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9312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4802 x 324                        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9312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9312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88EADD-E69F-4E6E-B9B5-1A5DA1AD472A}"/>
              </a:ext>
            </a:extLst>
          </p:cNvPr>
          <p:cNvSpPr/>
          <p:nvPr/>
        </p:nvSpPr>
        <p:spPr>
          <a:xfrm>
            <a:off x="227148" y="3390444"/>
            <a:ext cx="11685451" cy="152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22">
            <a:extLst>
              <a:ext uri="{FF2B5EF4-FFF2-40B4-BE49-F238E27FC236}">
                <a16:creationId xmlns:a16="http://schemas.microsoft.com/office/drawing/2014/main" id="{F5B1EF30-75FC-4DED-A9B1-1AA2854C0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00" y="3582230"/>
            <a:ext cx="37988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25">
            <a:extLst>
              <a:ext uri="{FF2B5EF4-FFF2-40B4-BE49-F238E27FC236}">
                <a16:creationId xmlns:a16="http://schemas.microsoft.com/office/drawing/2014/main" id="{23D60E86-6AFF-4510-BA1D-B47D151DA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4301" y="3644361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4802 </a:t>
            </a:r>
            <a:endParaRPr lang="vi-VN" altLang="en-US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6">
            <a:extLst>
              <a:ext uri="{FF2B5EF4-FFF2-40B4-BE49-F238E27FC236}">
                <a16:creationId xmlns:a16="http://schemas.microsoft.com/office/drawing/2014/main" id="{DBE8212C-E218-43EA-A1F8-3B854DCE4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4301" y="4003136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324</a:t>
            </a:r>
            <a:endParaRPr lang="vi-VN" altLang="en-US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28">
            <a:extLst>
              <a:ext uri="{FF2B5EF4-FFF2-40B4-BE49-F238E27FC236}">
                <a16:creationId xmlns:a16="http://schemas.microsoft.com/office/drawing/2014/main" id="{2E14E5A1-16B7-4A0A-A142-4B46AE54B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8401" y="4507961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19208 </a:t>
            </a:r>
            <a:endParaRPr lang="vi-VN" altLang="en-US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31">
            <a:extLst>
              <a:ext uri="{FF2B5EF4-FFF2-40B4-BE49-F238E27FC236}">
                <a16:creationId xmlns:a16="http://schemas.microsoft.com/office/drawing/2014/main" id="{B0819B7E-608A-4D31-8D2B-474B2A9CF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701" y="4868324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9604</a:t>
            </a:r>
            <a:endParaRPr lang="vi-VN" altLang="en-US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32">
            <a:extLst>
              <a:ext uri="{FF2B5EF4-FFF2-40B4-BE49-F238E27FC236}">
                <a16:creationId xmlns:a16="http://schemas.microsoft.com/office/drawing/2014/main" id="{3812DBF3-7A3D-425F-AE84-278707595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0715" y="5249324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14406 </a:t>
            </a:r>
            <a:endParaRPr lang="vi-VN" altLang="en-US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33">
            <a:extLst>
              <a:ext uri="{FF2B5EF4-FFF2-40B4-BE49-F238E27FC236}">
                <a16:creationId xmlns:a16="http://schemas.microsoft.com/office/drawing/2014/main" id="{47075CE7-3AE9-4590-923B-6D11888C6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190" y="5740932"/>
            <a:ext cx="1800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1555848</a:t>
            </a:r>
            <a:endParaRPr lang="vi-VN" altLang="en-US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83A827A-3D19-4885-91E4-4BCAD9E34DF2}"/>
              </a:ext>
            </a:extLst>
          </p:cNvPr>
          <p:cNvCxnSpPr/>
          <p:nvPr/>
        </p:nvCxnSpPr>
        <p:spPr>
          <a:xfrm>
            <a:off x="4946650" y="4541299"/>
            <a:ext cx="1295400" cy="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9952E0C-1D6B-4A7B-8961-F92E9404443D}"/>
              </a:ext>
            </a:extLst>
          </p:cNvPr>
          <p:cNvCxnSpPr/>
          <p:nvPr/>
        </p:nvCxnSpPr>
        <p:spPr>
          <a:xfrm>
            <a:off x="4718050" y="5784311"/>
            <a:ext cx="1600200" cy="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76011E02-6856-4078-8EAE-B9B79C00E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650" y="3855499"/>
            <a:ext cx="389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/>
            <a:r>
              <a:rPr lang="en-US" alt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8" name="Rectangle 49">
            <a:extLst>
              <a:ext uri="{FF2B5EF4-FFF2-40B4-BE49-F238E27FC236}">
                <a16:creationId xmlns:a16="http://schemas.microsoft.com/office/drawing/2014/main" id="{86011849-938E-4C46-BE12-610204D83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5415" y="1646961"/>
            <a:ext cx="42928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1555848</a:t>
            </a:r>
            <a:endParaRPr kumimoji="0" lang="en-US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23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National Library Workers Day by Slidesgo">
  <a:themeElements>
    <a:clrScheme name="Simple Light">
      <a:dk1>
        <a:srgbClr val="421B1A"/>
      </a:dk1>
      <a:lt1>
        <a:srgbClr val="FFF0D7"/>
      </a:lt1>
      <a:dk2>
        <a:srgbClr val="C13633"/>
      </a:dk2>
      <a:lt2>
        <a:srgbClr val="893128"/>
      </a:lt2>
      <a:accent1>
        <a:srgbClr val="722420"/>
      </a:accent1>
      <a:accent2>
        <a:srgbClr val="904D9E"/>
      </a:accent2>
      <a:accent3>
        <a:srgbClr val="3D7391"/>
      </a:accent3>
      <a:accent4>
        <a:srgbClr val="D88445"/>
      </a:accent4>
      <a:accent5>
        <a:srgbClr val="827423"/>
      </a:accent5>
      <a:accent6>
        <a:srgbClr val="C13633"/>
      </a:accent6>
      <a:hlink>
        <a:srgbClr val="FFBE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616</Words>
  <Application>Microsoft Office PowerPoint</Application>
  <PresentationFormat>Widescreen</PresentationFormat>
  <Paragraphs>108</Paragraphs>
  <Slides>24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Abril Fatface</vt:lpstr>
      <vt:lpstr>Anaheim</vt:lpstr>
      <vt:lpstr>Arial</vt:lpstr>
      <vt:lpstr>Calibri</vt:lpstr>
      <vt:lpstr>Calibri Light</vt:lpstr>
      <vt:lpstr>Cambria Math</vt:lpstr>
      <vt:lpstr>Inter</vt:lpstr>
      <vt:lpstr>Nunito Light</vt:lpstr>
      <vt:lpstr>PT Sans</vt:lpstr>
      <vt:lpstr>Times New Roman</vt:lpstr>
      <vt:lpstr>National Library Workers Day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27</cp:revision>
  <dcterms:created xsi:type="dcterms:W3CDTF">2022-04-07T01:23:33Z</dcterms:created>
  <dcterms:modified xsi:type="dcterms:W3CDTF">2023-04-14T13:43:31Z</dcterms:modified>
</cp:coreProperties>
</file>